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91" r:id="rId2"/>
    <p:sldId id="292" r:id="rId3"/>
    <p:sldId id="265" r:id="rId4"/>
    <p:sldId id="293" r:id="rId5"/>
    <p:sldId id="263" r:id="rId6"/>
    <p:sldId id="266" r:id="rId7"/>
    <p:sldId id="294" r:id="rId8"/>
    <p:sldId id="295" r:id="rId9"/>
    <p:sldId id="296" r:id="rId10"/>
    <p:sldId id="269" r:id="rId11"/>
    <p:sldId id="270" r:id="rId12"/>
    <p:sldId id="271" r:id="rId13"/>
    <p:sldId id="272" r:id="rId14"/>
    <p:sldId id="276" r:id="rId15"/>
    <p:sldId id="277" r:id="rId16"/>
    <p:sldId id="278" r:id="rId17"/>
    <p:sldId id="279" r:id="rId18"/>
    <p:sldId id="280" r:id="rId19"/>
    <p:sldId id="281" r:id="rId20"/>
    <p:sldId id="282" r:id="rId21"/>
    <p:sldId id="283" r:id="rId22"/>
    <p:sldId id="284" r:id="rId23"/>
    <p:sldId id="285" r:id="rId24"/>
    <p:sldId id="286" r:id="rId25"/>
    <p:sldId id="290" r:id="rId26"/>
    <p:sldId id="273" r:id="rId27"/>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04A"/>
    <a:srgbClr val="90A5CC"/>
    <a:srgbClr val="5778B3"/>
    <a:srgbClr val="DFEAEC"/>
    <a:srgbClr val="A7CCF8"/>
    <a:srgbClr val="A1ACBF"/>
    <a:srgbClr val="657795"/>
    <a:srgbClr val="272E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0" autoAdjust="0"/>
    <p:restoredTop sz="94755" autoAdjust="0"/>
  </p:normalViewPr>
  <p:slideViewPr>
    <p:cSldViewPr snapToGrid="0">
      <p:cViewPr varScale="1">
        <p:scale>
          <a:sx n="56" d="100"/>
          <a:sy n="56" d="100"/>
        </p:scale>
        <p:origin x="79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773222-489F-481B-B0AB-A253AE7B6414}" type="datetimeFigureOut">
              <a:rPr lang="en-US" smtClean="0"/>
              <a:t>7/30/2018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9F67C6-1B0E-42A3-897F-98B6007D8BEF}" type="slidenum">
              <a:rPr lang="en-US" smtClean="0"/>
              <a:t>‹#›</a:t>
            </a:fld>
            <a:endParaRPr lang="en-US"/>
          </a:p>
        </p:txBody>
      </p:sp>
    </p:spTree>
    <p:extLst>
      <p:ext uri="{BB962C8B-B14F-4D97-AF65-F5344CB8AC3E}">
        <p14:creationId xmlns:p14="http://schemas.microsoft.com/office/powerpoint/2010/main" val="1963018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Uitleg</a:t>
            </a:r>
            <a:endParaRPr lang="en-US" dirty="0"/>
          </a:p>
        </p:txBody>
      </p:sp>
      <p:sp>
        <p:nvSpPr>
          <p:cNvPr id="4" name="Slide Number Placeholder 3"/>
          <p:cNvSpPr>
            <a:spLocks noGrp="1"/>
          </p:cNvSpPr>
          <p:nvPr>
            <p:ph type="sldNum" sz="quarter" idx="10"/>
          </p:nvPr>
        </p:nvSpPr>
        <p:spPr/>
        <p:txBody>
          <a:bodyPr/>
          <a:lstStyle/>
          <a:p>
            <a:fld id="{AF9F67C6-1B0E-42A3-897F-98B6007D8BEF}" type="slidenum">
              <a:rPr lang="en-US" smtClean="0"/>
              <a:t>1</a:t>
            </a:fld>
            <a:endParaRPr lang="en-US"/>
          </a:p>
        </p:txBody>
      </p:sp>
    </p:spTree>
    <p:extLst>
      <p:ext uri="{BB962C8B-B14F-4D97-AF65-F5344CB8AC3E}">
        <p14:creationId xmlns:p14="http://schemas.microsoft.com/office/powerpoint/2010/main" val="458407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Aankomst</a:t>
            </a:r>
            <a:r>
              <a:rPr lang="en-US" dirty="0"/>
              <a:t>! </a:t>
            </a:r>
          </a:p>
        </p:txBody>
      </p:sp>
      <p:sp>
        <p:nvSpPr>
          <p:cNvPr id="4" name="Slide Number Placeholder 3"/>
          <p:cNvSpPr>
            <a:spLocks noGrp="1"/>
          </p:cNvSpPr>
          <p:nvPr>
            <p:ph type="sldNum" sz="quarter" idx="10"/>
          </p:nvPr>
        </p:nvSpPr>
        <p:spPr/>
        <p:txBody>
          <a:bodyPr/>
          <a:lstStyle/>
          <a:p>
            <a:fld id="{AF9F67C6-1B0E-42A3-897F-98B6007D8BEF}" type="slidenum">
              <a:rPr lang="en-US" smtClean="0"/>
              <a:t>26</a:t>
            </a:fld>
            <a:endParaRPr lang="en-US"/>
          </a:p>
        </p:txBody>
      </p:sp>
    </p:spTree>
    <p:extLst>
      <p:ext uri="{BB962C8B-B14F-4D97-AF65-F5344CB8AC3E}">
        <p14:creationId xmlns:p14="http://schemas.microsoft.com/office/powerpoint/2010/main" val="3977777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each trial you will see 36 lines arranged in a square matrix. Your task is to find the line with the orientation (angle) most different from all the rest. Press "</a:t>
            </a:r>
            <a:r>
              <a:rPr lang="en-US" dirty="0" err="1"/>
              <a:t>i</a:t>
            </a:r>
            <a:r>
              <a:rPr lang="en-US" dirty="0"/>
              <a:t>" if this line is in the upper half of the screen and "j" if this line is in the lower half of the screen. </a:t>
            </a:r>
          </a:p>
          <a:p>
            <a:r>
              <a:rPr lang="en-US" dirty="0"/>
              <a:t>            </a:t>
            </a:r>
          </a:p>
          <a:p>
            <a:r>
              <a:rPr lang="en-US" dirty="0"/>
              <a:t>You will see the score (based on your time and accuracy) from the last trial and the current trial number in the top left corner. Try to respond as fast and as accurately as possible. </a:t>
            </a:r>
          </a:p>
          <a:p>
            <a:r>
              <a:rPr lang="en-US" dirty="0"/>
              <a:t>            </a:t>
            </a:r>
          </a:p>
          <a:p>
            <a:r>
              <a:rPr lang="en-US" dirty="0"/>
              <a:t>Press "space" when you are ready."""</a:t>
            </a:r>
          </a:p>
        </p:txBody>
      </p:sp>
      <p:sp>
        <p:nvSpPr>
          <p:cNvPr id="4" name="Slide Number Placeholder 3"/>
          <p:cNvSpPr>
            <a:spLocks noGrp="1"/>
          </p:cNvSpPr>
          <p:nvPr>
            <p:ph type="sldNum" sz="quarter" idx="10"/>
          </p:nvPr>
        </p:nvSpPr>
        <p:spPr/>
        <p:txBody>
          <a:bodyPr/>
          <a:lstStyle/>
          <a:p>
            <a:fld id="{AF9F67C6-1B0E-42A3-897F-98B6007D8BEF}" type="slidenum">
              <a:rPr lang="en-US" smtClean="0"/>
              <a:t>3</a:t>
            </a:fld>
            <a:endParaRPr lang="en-US"/>
          </a:p>
        </p:txBody>
      </p:sp>
    </p:spTree>
    <p:extLst>
      <p:ext uri="{BB962C8B-B14F-4D97-AF65-F5344CB8AC3E}">
        <p14:creationId xmlns:p14="http://schemas.microsoft.com/office/powerpoint/2010/main" val="1177573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each trial you will see 36 lines arranged in a square matrix. Your task is to find the line with the orientation (angle) most different from all the rest. Press "</a:t>
            </a:r>
            <a:r>
              <a:rPr lang="en-US" dirty="0" err="1"/>
              <a:t>i</a:t>
            </a:r>
            <a:r>
              <a:rPr lang="en-US" dirty="0"/>
              <a:t>" if this line is in the upper half of the screen and "j" if this line is in the lower half of the screen. </a:t>
            </a:r>
          </a:p>
          <a:p>
            <a:r>
              <a:rPr lang="en-US" dirty="0"/>
              <a:t>            </a:t>
            </a:r>
          </a:p>
          <a:p>
            <a:r>
              <a:rPr lang="en-US" dirty="0"/>
              <a:t>You will see the score (based on your time and accuracy) from the last trial and the current trial number in the top left corner. Try to respond as fast and as accurately as possible. </a:t>
            </a:r>
          </a:p>
          <a:p>
            <a:r>
              <a:rPr lang="en-US" dirty="0"/>
              <a:t>            </a:t>
            </a:r>
          </a:p>
          <a:p>
            <a:r>
              <a:rPr lang="en-US" dirty="0"/>
              <a:t>Press "space" when you are ready."""</a:t>
            </a:r>
          </a:p>
        </p:txBody>
      </p:sp>
      <p:sp>
        <p:nvSpPr>
          <p:cNvPr id="4" name="Slide Number Placeholder 3"/>
          <p:cNvSpPr>
            <a:spLocks noGrp="1"/>
          </p:cNvSpPr>
          <p:nvPr>
            <p:ph type="sldNum" sz="quarter" idx="10"/>
          </p:nvPr>
        </p:nvSpPr>
        <p:spPr/>
        <p:txBody>
          <a:bodyPr/>
          <a:lstStyle/>
          <a:p>
            <a:fld id="{AF9F67C6-1B0E-42A3-897F-98B6007D8BEF}" type="slidenum">
              <a:rPr lang="en-US" smtClean="0"/>
              <a:t>4</a:t>
            </a:fld>
            <a:endParaRPr lang="en-US"/>
          </a:p>
        </p:txBody>
      </p:sp>
    </p:spTree>
    <p:extLst>
      <p:ext uri="{BB962C8B-B14F-4D97-AF65-F5344CB8AC3E}">
        <p14:creationId xmlns:p14="http://schemas.microsoft.com/office/powerpoint/2010/main" val="4246338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each trial you will see 36 lines arranged in a square matrix. Your task is to find the line with the orientation (angle) most different from all the rest. Press "</a:t>
            </a:r>
            <a:r>
              <a:rPr lang="en-US" dirty="0" err="1"/>
              <a:t>i</a:t>
            </a:r>
            <a:r>
              <a:rPr lang="en-US" dirty="0"/>
              <a:t>" if this line is in the upper half of the screen and "j" if this line is in the lower half of the screen. </a:t>
            </a:r>
          </a:p>
          <a:p>
            <a:r>
              <a:rPr lang="en-US" dirty="0"/>
              <a:t>            </a:t>
            </a:r>
          </a:p>
          <a:p>
            <a:r>
              <a:rPr lang="en-US" dirty="0"/>
              <a:t>You will see the score (based on your time and accuracy) from the last trial and the current trial number in the top left corner. Try to respond as fast and as accurately as possible. </a:t>
            </a:r>
          </a:p>
          <a:p>
            <a:r>
              <a:rPr lang="en-US" dirty="0"/>
              <a:t>            </a:t>
            </a:r>
          </a:p>
          <a:p>
            <a:r>
              <a:rPr lang="en-US" dirty="0"/>
              <a:t>Press "space" when you are ready."""</a:t>
            </a:r>
          </a:p>
        </p:txBody>
      </p:sp>
      <p:sp>
        <p:nvSpPr>
          <p:cNvPr id="4" name="Slide Number Placeholder 3"/>
          <p:cNvSpPr>
            <a:spLocks noGrp="1"/>
          </p:cNvSpPr>
          <p:nvPr>
            <p:ph type="sldNum" sz="quarter" idx="10"/>
          </p:nvPr>
        </p:nvSpPr>
        <p:spPr/>
        <p:txBody>
          <a:bodyPr/>
          <a:lstStyle/>
          <a:p>
            <a:fld id="{AF9F67C6-1B0E-42A3-897F-98B6007D8BEF}" type="slidenum">
              <a:rPr lang="en-US" smtClean="0"/>
              <a:t>5</a:t>
            </a:fld>
            <a:endParaRPr lang="en-US"/>
          </a:p>
        </p:txBody>
      </p:sp>
    </p:spTree>
    <p:extLst>
      <p:ext uri="{BB962C8B-B14F-4D97-AF65-F5344CB8AC3E}">
        <p14:creationId xmlns:p14="http://schemas.microsoft.com/office/powerpoint/2010/main" val="2989208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each trial you will see 36 lines arranged in a square matrix. Your task is to find the line with the orientation (angle) most different from all the rest. Press "</a:t>
            </a:r>
            <a:r>
              <a:rPr lang="en-US" dirty="0" err="1"/>
              <a:t>i</a:t>
            </a:r>
            <a:r>
              <a:rPr lang="en-US" dirty="0"/>
              <a:t>" if this line is in the upper half of the screen and "j" if this line is in the lower half of the screen. </a:t>
            </a:r>
          </a:p>
          <a:p>
            <a:r>
              <a:rPr lang="en-US" dirty="0"/>
              <a:t>            </a:t>
            </a:r>
          </a:p>
          <a:p>
            <a:r>
              <a:rPr lang="en-US" dirty="0"/>
              <a:t>You will see the score (based on your time and accuracy) from the last trial and the current trial number in the top left corner. Try to respond as fast and as accurately as possible. </a:t>
            </a:r>
          </a:p>
          <a:p>
            <a:r>
              <a:rPr lang="en-US" dirty="0"/>
              <a:t>            </a:t>
            </a:r>
          </a:p>
          <a:p>
            <a:r>
              <a:rPr lang="en-US" dirty="0"/>
              <a:t>Press "space" when you are ready."""</a:t>
            </a:r>
          </a:p>
        </p:txBody>
      </p:sp>
      <p:sp>
        <p:nvSpPr>
          <p:cNvPr id="4" name="Slide Number Placeholder 3"/>
          <p:cNvSpPr>
            <a:spLocks noGrp="1"/>
          </p:cNvSpPr>
          <p:nvPr>
            <p:ph type="sldNum" sz="quarter" idx="10"/>
          </p:nvPr>
        </p:nvSpPr>
        <p:spPr/>
        <p:txBody>
          <a:bodyPr/>
          <a:lstStyle/>
          <a:p>
            <a:fld id="{AF9F67C6-1B0E-42A3-897F-98B6007D8BEF}" type="slidenum">
              <a:rPr lang="en-US" smtClean="0"/>
              <a:t>6</a:t>
            </a:fld>
            <a:endParaRPr lang="en-US"/>
          </a:p>
        </p:txBody>
      </p:sp>
    </p:spTree>
    <p:extLst>
      <p:ext uri="{BB962C8B-B14F-4D97-AF65-F5344CB8AC3E}">
        <p14:creationId xmlns:p14="http://schemas.microsoft.com/office/powerpoint/2010/main" val="2837829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each trial you will see 36 lines arranged in a square matrix. Your task is to find the line with the orientation (angle) most different from all the rest. Press "</a:t>
            </a:r>
            <a:r>
              <a:rPr lang="en-US" dirty="0" err="1"/>
              <a:t>i</a:t>
            </a:r>
            <a:r>
              <a:rPr lang="en-US" dirty="0"/>
              <a:t>" if this line is in the upper half of the screen and "j" if this line is in the lower half of the screen. </a:t>
            </a:r>
          </a:p>
          <a:p>
            <a:r>
              <a:rPr lang="en-US" dirty="0"/>
              <a:t>            </a:t>
            </a:r>
          </a:p>
          <a:p>
            <a:r>
              <a:rPr lang="en-US" dirty="0"/>
              <a:t>You will see the score (based on your time and accuracy) from the last trial and the current trial number in the top left corner. Try to respond as fast and as accurately as possible. </a:t>
            </a:r>
          </a:p>
          <a:p>
            <a:r>
              <a:rPr lang="en-US" dirty="0"/>
              <a:t>            </a:t>
            </a:r>
          </a:p>
          <a:p>
            <a:r>
              <a:rPr lang="en-US" dirty="0"/>
              <a:t>Press "space" when you are ready."""</a:t>
            </a:r>
          </a:p>
        </p:txBody>
      </p:sp>
      <p:sp>
        <p:nvSpPr>
          <p:cNvPr id="4" name="Slide Number Placeholder 3"/>
          <p:cNvSpPr>
            <a:spLocks noGrp="1"/>
          </p:cNvSpPr>
          <p:nvPr>
            <p:ph type="sldNum" sz="quarter" idx="10"/>
          </p:nvPr>
        </p:nvSpPr>
        <p:spPr/>
        <p:txBody>
          <a:bodyPr/>
          <a:lstStyle/>
          <a:p>
            <a:fld id="{AF9F67C6-1B0E-42A3-897F-98B6007D8BEF}" type="slidenum">
              <a:rPr lang="en-US" smtClean="0"/>
              <a:t>7</a:t>
            </a:fld>
            <a:endParaRPr lang="en-US"/>
          </a:p>
        </p:txBody>
      </p:sp>
    </p:spTree>
    <p:extLst>
      <p:ext uri="{BB962C8B-B14F-4D97-AF65-F5344CB8AC3E}">
        <p14:creationId xmlns:p14="http://schemas.microsoft.com/office/powerpoint/2010/main" val="325048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each trial you will see 36 lines arranged in a square matrix. Your task is to find the line with the orientation (angle) most different from all the rest. Press "</a:t>
            </a:r>
            <a:r>
              <a:rPr lang="en-US" dirty="0" err="1"/>
              <a:t>i</a:t>
            </a:r>
            <a:r>
              <a:rPr lang="en-US" dirty="0"/>
              <a:t>" if this line is in the upper half of the screen and "j" if this line is in the lower half of the screen. </a:t>
            </a:r>
          </a:p>
          <a:p>
            <a:r>
              <a:rPr lang="en-US" dirty="0"/>
              <a:t>            </a:t>
            </a:r>
          </a:p>
          <a:p>
            <a:r>
              <a:rPr lang="en-US" dirty="0"/>
              <a:t>You will see the score (based on your time and accuracy) from the last trial and the current trial number in the top left corner. Try to respond as fast and as accurately as possible. </a:t>
            </a:r>
          </a:p>
          <a:p>
            <a:r>
              <a:rPr lang="en-US" dirty="0"/>
              <a:t>            </a:t>
            </a:r>
          </a:p>
          <a:p>
            <a:r>
              <a:rPr lang="en-US" dirty="0"/>
              <a:t>Press "space" when you are ready."""</a:t>
            </a:r>
          </a:p>
        </p:txBody>
      </p:sp>
      <p:sp>
        <p:nvSpPr>
          <p:cNvPr id="4" name="Slide Number Placeholder 3"/>
          <p:cNvSpPr>
            <a:spLocks noGrp="1"/>
          </p:cNvSpPr>
          <p:nvPr>
            <p:ph type="sldNum" sz="quarter" idx="10"/>
          </p:nvPr>
        </p:nvSpPr>
        <p:spPr/>
        <p:txBody>
          <a:bodyPr/>
          <a:lstStyle/>
          <a:p>
            <a:fld id="{AF9F67C6-1B0E-42A3-897F-98B6007D8BEF}" type="slidenum">
              <a:rPr lang="en-US" smtClean="0"/>
              <a:t>8</a:t>
            </a:fld>
            <a:endParaRPr lang="en-US"/>
          </a:p>
        </p:txBody>
      </p:sp>
    </p:spTree>
    <p:extLst>
      <p:ext uri="{BB962C8B-B14F-4D97-AF65-F5344CB8AC3E}">
        <p14:creationId xmlns:p14="http://schemas.microsoft.com/office/powerpoint/2010/main" val="3230308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each trial you will see 36 lines arranged in a square matrix. Your task is to find the line with the orientation (angle) most different from all the rest. Press "</a:t>
            </a:r>
            <a:r>
              <a:rPr lang="en-US" dirty="0" err="1"/>
              <a:t>i</a:t>
            </a:r>
            <a:r>
              <a:rPr lang="en-US" dirty="0"/>
              <a:t>" if this line is in the upper half of the screen and "j" if this line is in the lower half of the screen. </a:t>
            </a:r>
          </a:p>
          <a:p>
            <a:r>
              <a:rPr lang="en-US" dirty="0"/>
              <a:t>            </a:t>
            </a:r>
          </a:p>
          <a:p>
            <a:r>
              <a:rPr lang="en-US" dirty="0"/>
              <a:t>You will see the score (based on your time and accuracy) from the last trial and the current trial number in the top left corner. Try to respond as fast and as accurately as possible. </a:t>
            </a:r>
          </a:p>
          <a:p>
            <a:r>
              <a:rPr lang="en-US" dirty="0"/>
              <a:t>            </a:t>
            </a:r>
          </a:p>
          <a:p>
            <a:r>
              <a:rPr lang="en-US" dirty="0"/>
              <a:t>Press "space" when you are ready."""</a:t>
            </a:r>
          </a:p>
        </p:txBody>
      </p:sp>
      <p:sp>
        <p:nvSpPr>
          <p:cNvPr id="4" name="Slide Number Placeholder 3"/>
          <p:cNvSpPr>
            <a:spLocks noGrp="1"/>
          </p:cNvSpPr>
          <p:nvPr>
            <p:ph type="sldNum" sz="quarter" idx="10"/>
          </p:nvPr>
        </p:nvSpPr>
        <p:spPr/>
        <p:txBody>
          <a:bodyPr/>
          <a:lstStyle/>
          <a:p>
            <a:fld id="{AF9F67C6-1B0E-42A3-897F-98B6007D8BEF}" type="slidenum">
              <a:rPr lang="en-US" smtClean="0"/>
              <a:t>9</a:t>
            </a:fld>
            <a:endParaRPr lang="en-US"/>
          </a:p>
        </p:txBody>
      </p:sp>
    </p:spTree>
    <p:extLst>
      <p:ext uri="{BB962C8B-B14F-4D97-AF65-F5344CB8AC3E}">
        <p14:creationId xmlns:p14="http://schemas.microsoft.com/office/powerpoint/2010/main" val="358839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Misschien</a:t>
            </a:r>
            <a:r>
              <a:rPr lang="en-US" dirty="0"/>
              <a:t> </a:t>
            </a:r>
            <a:r>
              <a:rPr lang="en-US" dirty="0" err="1"/>
              <a:t>iets</a:t>
            </a:r>
            <a:r>
              <a:rPr lang="en-US" dirty="0"/>
              <a:t> </a:t>
            </a:r>
            <a:r>
              <a:rPr lang="en-US" dirty="0" err="1"/>
              <a:t>voor</a:t>
            </a:r>
            <a:r>
              <a:rPr lang="en-US" dirty="0"/>
              <a:t> </a:t>
            </a:r>
            <a:r>
              <a:rPr lang="en-US" dirty="0" err="1"/>
              <a:t>tussen</a:t>
            </a:r>
            <a:r>
              <a:rPr lang="en-US" dirty="0"/>
              <a:t> de </a:t>
            </a:r>
            <a:r>
              <a:rPr lang="en-US" dirty="0" err="1"/>
              <a:t>blokken</a:t>
            </a:r>
            <a:r>
              <a:rPr lang="en-US" dirty="0"/>
              <a:t> in? </a:t>
            </a:r>
          </a:p>
        </p:txBody>
      </p:sp>
      <p:sp>
        <p:nvSpPr>
          <p:cNvPr id="4" name="Slide Number Placeholder 3"/>
          <p:cNvSpPr>
            <a:spLocks noGrp="1"/>
          </p:cNvSpPr>
          <p:nvPr>
            <p:ph type="sldNum" sz="quarter" idx="10"/>
          </p:nvPr>
        </p:nvSpPr>
        <p:spPr/>
        <p:txBody>
          <a:bodyPr/>
          <a:lstStyle/>
          <a:p>
            <a:fld id="{AF9F67C6-1B0E-42A3-897F-98B6007D8BEF}" type="slidenum">
              <a:rPr lang="en-US" smtClean="0"/>
              <a:t>10</a:t>
            </a:fld>
            <a:endParaRPr lang="en-US"/>
          </a:p>
        </p:txBody>
      </p:sp>
    </p:spTree>
    <p:extLst>
      <p:ext uri="{BB962C8B-B14F-4D97-AF65-F5344CB8AC3E}">
        <p14:creationId xmlns:p14="http://schemas.microsoft.com/office/powerpoint/2010/main" val="4098840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369C200-3F2E-4542-92F7-FC72E68A21FD}" type="datetimeFigureOut">
              <a:rPr lang="en-US" smtClean="0"/>
              <a:t>7/30/2018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FC272-BCEA-4F1A-9A8F-09FD1DAF76B9}" type="slidenum">
              <a:rPr lang="en-US" smtClean="0"/>
              <a:t>‹#›</a:t>
            </a:fld>
            <a:endParaRPr lang="en-US"/>
          </a:p>
        </p:txBody>
      </p:sp>
    </p:spTree>
    <p:extLst>
      <p:ext uri="{BB962C8B-B14F-4D97-AF65-F5344CB8AC3E}">
        <p14:creationId xmlns:p14="http://schemas.microsoft.com/office/powerpoint/2010/main" val="328573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69C200-3F2E-4542-92F7-FC72E68A21FD}" type="datetimeFigureOut">
              <a:rPr lang="en-US" smtClean="0"/>
              <a:t>7/30/2018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FC272-BCEA-4F1A-9A8F-09FD1DAF76B9}" type="slidenum">
              <a:rPr lang="en-US" smtClean="0"/>
              <a:t>‹#›</a:t>
            </a:fld>
            <a:endParaRPr lang="en-US"/>
          </a:p>
        </p:txBody>
      </p:sp>
    </p:spTree>
    <p:extLst>
      <p:ext uri="{BB962C8B-B14F-4D97-AF65-F5344CB8AC3E}">
        <p14:creationId xmlns:p14="http://schemas.microsoft.com/office/powerpoint/2010/main" val="389832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69C200-3F2E-4542-92F7-FC72E68A21FD}" type="datetimeFigureOut">
              <a:rPr lang="en-US" smtClean="0"/>
              <a:t>7/30/2018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FC272-BCEA-4F1A-9A8F-09FD1DAF76B9}" type="slidenum">
              <a:rPr lang="en-US" smtClean="0"/>
              <a:t>‹#›</a:t>
            </a:fld>
            <a:endParaRPr lang="en-US"/>
          </a:p>
        </p:txBody>
      </p:sp>
    </p:spTree>
    <p:extLst>
      <p:ext uri="{BB962C8B-B14F-4D97-AF65-F5344CB8AC3E}">
        <p14:creationId xmlns:p14="http://schemas.microsoft.com/office/powerpoint/2010/main" val="3159308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69C200-3F2E-4542-92F7-FC72E68A21FD}" type="datetimeFigureOut">
              <a:rPr lang="en-US" smtClean="0"/>
              <a:t>7/30/2018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FC272-BCEA-4F1A-9A8F-09FD1DAF76B9}" type="slidenum">
              <a:rPr lang="en-US" smtClean="0"/>
              <a:t>‹#›</a:t>
            </a:fld>
            <a:endParaRPr lang="en-US"/>
          </a:p>
        </p:txBody>
      </p:sp>
    </p:spTree>
    <p:extLst>
      <p:ext uri="{BB962C8B-B14F-4D97-AF65-F5344CB8AC3E}">
        <p14:creationId xmlns:p14="http://schemas.microsoft.com/office/powerpoint/2010/main" val="4275631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369C200-3F2E-4542-92F7-FC72E68A21FD}" type="datetimeFigureOut">
              <a:rPr lang="en-US" smtClean="0"/>
              <a:t>7/30/2018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FC272-BCEA-4F1A-9A8F-09FD1DAF76B9}" type="slidenum">
              <a:rPr lang="en-US" smtClean="0"/>
              <a:t>‹#›</a:t>
            </a:fld>
            <a:endParaRPr lang="en-US"/>
          </a:p>
        </p:txBody>
      </p:sp>
    </p:spTree>
    <p:extLst>
      <p:ext uri="{BB962C8B-B14F-4D97-AF65-F5344CB8AC3E}">
        <p14:creationId xmlns:p14="http://schemas.microsoft.com/office/powerpoint/2010/main" val="4166878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69C200-3F2E-4542-92F7-FC72E68A21FD}" type="datetimeFigureOut">
              <a:rPr lang="en-US" smtClean="0"/>
              <a:t>7/30/2018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FC272-BCEA-4F1A-9A8F-09FD1DAF76B9}" type="slidenum">
              <a:rPr lang="en-US" smtClean="0"/>
              <a:t>‹#›</a:t>
            </a:fld>
            <a:endParaRPr lang="en-US"/>
          </a:p>
        </p:txBody>
      </p:sp>
    </p:spTree>
    <p:extLst>
      <p:ext uri="{BB962C8B-B14F-4D97-AF65-F5344CB8AC3E}">
        <p14:creationId xmlns:p14="http://schemas.microsoft.com/office/powerpoint/2010/main" val="3489697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69C200-3F2E-4542-92F7-FC72E68A21FD}" type="datetimeFigureOut">
              <a:rPr lang="en-US" smtClean="0"/>
              <a:t>7/30/2018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2FC272-BCEA-4F1A-9A8F-09FD1DAF76B9}" type="slidenum">
              <a:rPr lang="en-US" smtClean="0"/>
              <a:t>‹#›</a:t>
            </a:fld>
            <a:endParaRPr lang="en-US"/>
          </a:p>
        </p:txBody>
      </p:sp>
    </p:spTree>
    <p:extLst>
      <p:ext uri="{BB962C8B-B14F-4D97-AF65-F5344CB8AC3E}">
        <p14:creationId xmlns:p14="http://schemas.microsoft.com/office/powerpoint/2010/main" val="608312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69C200-3F2E-4542-92F7-FC72E68A21FD}" type="datetimeFigureOut">
              <a:rPr lang="en-US" smtClean="0"/>
              <a:t>7/30/2018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2FC272-BCEA-4F1A-9A8F-09FD1DAF76B9}" type="slidenum">
              <a:rPr lang="en-US" smtClean="0"/>
              <a:t>‹#›</a:t>
            </a:fld>
            <a:endParaRPr lang="en-US"/>
          </a:p>
        </p:txBody>
      </p:sp>
    </p:spTree>
    <p:extLst>
      <p:ext uri="{BB962C8B-B14F-4D97-AF65-F5344CB8AC3E}">
        <p14:creationId xmlns:p14="http://schemas.microsoft.com/office/powerpoint/2010/main" val="1678971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9C200-3F2E-4542-92F7-FC72E68A21FD}" type="datetimeFigureOut">
              <a:rPr lang="en-US" smtClean="0"/>
              <a:t>7/30/2018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2FC272-BCEA-4F1A-9A8F-09FD1DAF76B9}" type="slidenum">
              <a:rPr lang="en-US" smtClean="0"/>
              <a:t>‹#›</a:t>
            </a:fld>
            <a:endParaRPr lang="en-US"/>
          </a:p>
        </p:txBody>
      </p:sp>
    </p:spTree>
    <p:extLst>
      <p:ext uri="{BB962C8B-B14F-4D97-AF65-F5344CB8AC3E}">
        <p14:creationId xmlns:p14="http://schemas.microsoft.com/office/powerpoint/2010/main" val="3985693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369C200-3F2E-4542-92F7-FC72E68A21FD}" type="datetimeFigureOut">
              <a:rPr lang="en-US" smtClean="0"/>
              <a:t>7/30/2018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FC272-BCEA-4F1A-9A8F-09FD1DAF76B9}" type="slidenum">
              <a:rPr lang="en-US" smtClean="0"/>
              <a:t>‹#›</a:t>
            </a:fld>
            <a:endParaRPr lang="en-US"/>
          </a:p>
        </p:txBody>
      </p:sp>
    </p:spTree>
    <p:extLst>
      <p:ext uri="{BB962C8B-B14F-4D97-AF65-F5344CB8AC3E}">
        <p14:creationId xmlns:p14="http://schemas.microsoft.com/office/powerpoint/2010/main" val="1609055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369C200-3F2E-4542-92F7-FC72E68A21FD}" type="datetimeFigureOut">
              <a:rPr lang="en-US" smtClean="0"/>
              <a:t>7/30/2018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FC272-BCEA-4F1A-9A8F-09FD1DAF76B9}" type="slidenum">
              <a:rPr lang="en-US" smtClean="0"/>
              <a:t>‹#›</a:t>
            </a:fld>
            <a:endParaRPr lang="en-US"/>
          </a:p>
        </p:txBody>
      </p:sp>
    </p:spTree>
    <p:extLst>
      <p:ext uri="{BB962C8B-B14F-4D97-AF65-F5344CB8AC3E}">
        <p14:creationId xmlns:p14="http://schemas.microsoft.com/office/powerpoint/2010/main" val="1496185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69C200-3F2E-4542-92F7-FC72E68A21FD}" type="datetimeFigureOut">
              <a:rPr lang="en-US" smtClean="0"/>
              <a:t>7/30/2018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2FC272-BCEA-4F1A-9A8F-09FD1DAF76B9}" type="slidenum">
              <a:rPr lang="en-US" smtClean="0"/>
              <a:t>‹#›</a:t>
            </a:fld>
            <a:endParaRPr lang="en-US"/>
          </a:p>
        </p:txBody>
      </p:sp>
    </p:spTree>
    <p:extLst>
      <p:ext uri="{BB962C8B-B14F-4D97-AF65-F5344CB8AC3E}">
        <p14:creationId xmlns:p14="http://schemas.microsoft.com/office/powerpoint/2010/main" val="3926055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15.png"/><Relationship Id="rId3" Type="http://schemas.openxmlformats.org/officeDocument/2006/relationships/image" Target="../media/image1.jpg"/><Relationship Id="rId7" Type="http://schemas.openxmlformats.org/officeDocument/2006/relationships/image" Target="../media/image14.png"/><Relationship Id="rId12"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6.wdp"/><Relationship Id="rId11" Type="http://schemas.openxmlformats.org/officeDocument/2006/relationships/image" Target="../media/image4.png"/><Relationship Id="rId5" Type="http://schemas.openxmlformats.org/officeDocument/2006/relationships/image" Target="../media/image13.png"/><Relationship Id="rId10" Type="http://schemas.microsoft.com/office/2007/relationships/hdphoto" Target="../media/hdphoto5.wdp"/><Relationship Id="rId4" Type="http://schemas.openxmlformats.org/officeDocument/2006/relationships/image" Target="../media/image12.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2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microsoft.com/office/2007/relationships/hdphoto" Target="../media/hdphoto8.wdp"/><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7.png"/><Relationship Id="rId5" Type="http://schemas.microsoft.com/office/2007/relationships/hdphoto" Target="../media/hdphoto6.wdp"/><Relationship Id="rId10" Type="http://schemas.openxmlformats.org/officeDocument/2006/relationships/image" Target="../media/image18.png"/><Relationship Id="rId4" Type="http://schemas.openxmlformats.org/officeDocument/2006/relationships/image" Target="../media/image13.png"/><Relationship Id="rId9" Type="http://schemas.microsoft.com/office/2007/relationships/hdphoto" Target="../media/hdphoto4.wdp"/></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 Id="rId9"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2.png"/><Relationship Id="rId10" Type="http://schemas.microsoft.com/office/2007/relationships/hdphoto" Target="../media/hdphoto2.wdp"/><Relationship Id="rId4" Type="http://schemas.microsoft.com/office/2007/relationships/hdphoto" Target="../media/hdphoto3.wdp"/><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12"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4.wdp"/><Relationship Id="rId11" Type="http://schemas.openxmlformats.org/officeDocument/2006/relationships/image" Target="../media/image4.png"/><Relationship Id="rId5" Type="http://schemas.openxmlformats.org/officeDocument/2006/relationships/image" Target="../media/image2.png"/><Relationship Id="rId10" Type="http://schemas.microsoft.com/office/2007/relationships/hdphoto" Target="../media/hdphoto1.wdp"/><Relationship Id="rId4" Type="http://schemas.microsoft.com/office/2007/relationships/hdphoto" Target="../media/hdphoto3.wdp"/><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3.png"/><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4.wdp"/><Relationship Id="rId4" Type="http://schemas.openxmlformats.org/officeDocument/2006/relationships/image" Target="../media/image2.png"/><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1.png"/><Relationship Id="rId5" Type="http://schemas.microsoft.com/office/2007/relationships/hdphoto" Target="../media/hdphoto1.wdp"/><Relationship Id="rId10" Type="http://schemas.microsoft.com/office/2007/relationships/hdphoto" Target="../media/hdphoto5.wdp"/><Relationship Id="rId4" Type="http://schemas.openxmlformats.org/officeDocument/2006/relationships/image" Target="../media/image3.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blip>
          <a:stretch>
            <a:fillRect/>
          </a:stretch>
        </p:blipFill>
        <p:spPr>
          <a:xfrm>
            <a:off x="5977605" y="-281269"/>
            <a:ext cx="7102750" cy="5562327"/>
          </a:xfrm>
          <a:prstGeom prst="rect">
            <a:avLst/>
          </a:prstGeom>
        </p:spPr>
      </p:pic>
      <p:pic>
        <p:nvPicPr>
          <p:cNvPr id="2" name="Picture 1"/>
          <p:cNvPicPr>
            <a:picLocks noChangeAspect="1"/>
          </p:cNvPicPr>
          <p:nvPr/>
        </p:nvPicPr>
        <p:blipFill>
          <a:blip r:embed="rId5" cstate="print">
            <a:extLst>
              <a:ext uri="{BEBA8EAE-BF5A-486C-A8C5-ECC9F3942E4B}">
                <a14:imgProps xmlns:a14="http://schemas.microsoft.com/office/drawing/2010/main">
                  <a14:imgLayer r:embed="rId6">
                    <a14:imgEffect>
                      <a14:backgroundRemoval t="0" b="99512" l="0" r="99396">
                        <a14:foregroundMark x1="26157" y1="14258" x2="26157" y2="14258"/>
                        <a14:foregroundMark x1="44266" y1="13477" x2="44266" y2="13477"/>
                      </a14:backgroundRemoval>
                    </a14:imgEffect>
                  </a14:imgLayer>
                </a14:imgProps>
              </a:ext>
              <a:ext uri="{28A0092B-C50C-407E-A947-70E740481C1C}">
                <a14:useLocalDpi xmlns:a14="http://schemas.microsoft.com/office/drawing/2010/main" val="0"/>
              </a:ext>
            </a:extLst>
          </a:blip>
          <a:stretch>
            <a:fillRect/>
          </a:stretch>
        </p:blipFill>
        <p:spPr>
          <a:xfrm>
            <a:off x="4854022" y="551178"/>
            <a:ext cx="3019044" cy="6220324"/>
          </a:xfrm>
          <a:prstGeom prst="rect">
            <a:avLst/>
          </a:prstGeom>
        </p:spPr>
      </p:pic>
      <p:sp>
        <p:nvSpPr>
          <p:cNvPr id="4" name="Rounded Rectangle 3"/>
          <p:cNvSpPr/>
          <p:nvPr/>
        </p:nvSpPr>
        <p:spPr>
          <a:xfrm flipH="1">
            <a:off x="25764" y="0"/>
            <a:ext cx="4720405" cy="6771502"/>
          </a:xfrm>
          <a:prstGeom prst="roundRect">
            <a:avLst/>
          </a:prstGeom>
          <a:solidFill>
            <a:srgbClr val="90A5CC"/>
          </a:solidFill>
          <a:ln w="57150">
            <a:solidFill>
              <a:srgbClr val="272E3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2800" dirty="0">
                <a:solidFill>
                  <a:srgbClr val="22304A"/>
                </a:solidFill>
              </a:rPr>
              <a:t>Hallo! Blij dat je er bent.</a:t>
            </a:r>
            <a:br>
              <a:rPr lang="nl-BE" sz="2800" dirty="0">
                <a:solidFill>
                  <a:srgbClr val="22304A"/>
                </a:solidFill>
              </a:rPr>
            </a:br>
            <a:r>
              <a:rPr lang="nl-BE" sz="2800" dirty="0">
                <a:solidFill>
                  <a:srgbClr val="22304A"/>
                </a:solidFill>
              </a:rPr>
              <a:t> Ik heb goed nieuws! Ik heb samen met mijn onderzoeksteam SUPERNOVA een manier gevonden om een nieuwe planeet te ontdekken. </a:t>
            </a:r>
            <a:endParaRPr lang="nl-BE" sz="2800" dirty="0" smtClean="0">
              <a:solidFill>
                <a:srgbClr val="22304A"/>
              </a:solidFill>
            </a:endParaRPr>
          </a:p>
          <a:p>
            <a:pPr algn="ctr"/>
            <a:endParaRPr lang="nl-BE" sz="2800" dirty="0">
              <a:solidFill>
                <a:srgbClr val="22304A"/>
              </a:solidFill>
            </a:endParaRPr>
          </a:p>
          <a:p>
            <a:pPr algn="ctr"/>
            <a:r>
              <a:rPr lang="nl-BE" sz="2800" dirty="0" smtClean="0">
                <a:solidFill>
                  <a:srgbClr val="22304A"/>
                </a:solidFill>
              </a:rPr>
              <a:t>Wil </a:t>
            </a:r>
            <a:r>
              <a:rPr lang="nl-BE" sz="2800" dirty="0">
                <a:solidFill>
                  <a:srgbClr val="22304A"/>
                </a:solidFill>
              </a:rPr>
              <a:t>jij mij hierbij helpen? </a:t>
            </a:r>
          </a:p>
        </p:txBody>
      </p:sp>
      <p:grpSp>
        <p:nvGrpSpPr>
          <p:cNvPr id="9" name="Group 8"/>
          <p:cNvGrpSpPr/>
          <p:nvPr/>
        </p:nvGrpSpPr>
        <p:grpSpPr>
          <a:xfrm>
            <a:off x="1103704" y="4007944"/>
            <a:ext cx="2564524" cy="2659117"/>
            <a:chOff x="7220607" y="4172606"/>
            <a:chExt cx="2564524" cy="2659117"/>
          </a:xfrm>
        </p:grpSpPr>
        <p:pic>
          <p:nvPicPr>
            <p:cNvPr id="10" name="Picture 6" descr="Gerelateerde afbeelding"/>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b="1" dirty="0" smtClean="0">
                  <a:ln w="3175">
                    <a:solidFill>
                      <a:srgbClr val="5778B3"/>
                    </a:solidFill>
                  </a:ln>
                  <a:solidFill>
                    <a:srgbClr val="5778B3"/>
                  </a:solidFill>
                  <a:latin typeface="Arial Rounded MT Bold" panose="020F0704030504030204" pitchFamily="34" charset="0"/>
                </a:rPr>
                <a:t>SUPERNOVA</a:t>
              </a:r>
              <a:endParaRPr lang="nl-BE" b="1" dirty="0">
                <a:ln w="3175">
                  <a:solidFill>
                    <a:srgbClr val="5778B3"/>
                  </a:solidFill>
                </a:ln>
                <a:solidFill>
                  <a:srgbClr val="5778B3"/>
                </a:solidFill>
                <a:latin typeface="Arial Rounded MT Bold" panose="020F0704030504030204" pitchFamily="34" charset="0"/>
              </a:endParaRPr>
            </a:p>
          </p:txBody>
        </p:sp>
      </p:grpSp>
    </p:spTree>
    <p:extLst>
      <p:ext uri="{BB962C8B-B14F-4D97-AF65-F5344CB8AC3E}">
        <p14:creationId xmlns:p14="http://schemas.microsoft.com/office/powerpoint/2010/main" val="16760409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BEBA8EAE-BF5A-486C-A8C5-ECC9F3942E4B}">
                <a14:imgProps xmlns:a14="http://schemas.microsoft.com/office/drawing/2010/main">
                  <a14:imgLayer r:embed="rId8">
                    <a14:imgEffect>
                      <a14:backgroundRemoval t="4784" b="89815" l="3991" r="96792"/>
                    </a14:imgEffect>
                  </a14:imgLayer>
                </a14:imgProps>
              </a:ext>
            </a:extLst>
          </a:blip>
          <a:stretch>
            <a:fillRect/>
          </a:stretch>
        </p:blipFill>
        <p:spPr>
          <a:xfrm>
            <a:off x="9003815" y="454848"/>
            <a:ext cx="1662434" cy="842924"/>
          </a:xfrm>
          <a:prstGeom prst="rect">
            <a:avLst/>
          </a:prstGeom>
        </p:spPr>
      </p:pic>
      <p:sp>
        <p:nvSpPr>
          <p:cNvPr id="7" name="Oval Callout 3">
            <a:extLst>
              <a:ext uri="{FF2B5EF4-FFF2-40B4-BE49-F238E27FC236}">
                <a16:creationId xmlns="" xmlns:a16="http://schemas.microsoft.com/office/drawing/2014/main" id="{19EE6C01-3114-954F-8A80-E7A45069A5FE}"/>
              </a:ext>
            </a:extLst>
          </p:cNvPr>
          <p:cNvSpPr/>
          <p:nvPr/>
        </p:nvSpPr>
        <p:spPr>
          <a:xfrm>
            <a:off x="5558925" y="1297772"/>
            <a:ext cx="4599294" cy="2857686"/>
          </a:xfrm>
          <a:prstGeom prst="wedgeEllipseCallout">
            <a:avLst>
              <a:gd name="adj1" fmla="val 40572"/>
              <a:gd name="adj2" fmla="val -52589"/>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t>We zijn goed vertrokken! Druk op de spatiebalk als je klaar bent om verder te gaan. </a:t>
            </a:r>
          </a:p>
        </p:txBody>
      </p:sp>
      <p:sp>
        <p:nvSpPr>
          <p:cNvPr id="8" name="Afgeronde rechthoek 3">
            <a:extLst>
              <a:ext uri="{FF2B5EF4-FFF2-40B4-BE49-F238E27FC236}">
                <a16:creationId xmlns="" xmlns:a16="http://schemas.microsoft.com/office/drawing/2014/main"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Afgeronde rechthoek 17">
            <a:extLst>
              <a:ext uri="{FF2B5EF4-FFF2-40B4-BE49-F238E27FC236}">
                <a16:creationId xmlns="" xmlns:a16="http://schemas.microsoft.com/office/drawing/2014/main"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 name="Group 13"/>
          <p:cNvGrpSpPr/>
          <p:nvPr/>
        </p:nvGrpSpPr>
        <p:grpSpPr>
          <a:xfrm>
            <a:off x="4676162" y="5141876"/>
            <a:ext cx="1523476" cy="1863628"/>
            <a:chOff x="1669143" y="1393371"/>
            <a:chExt cx="2336800" cy="2467429"/>
          </a:xfrm>
        </p:grpSpPr>
        <p:pic>
          <p:nvPicPr>
            <p:cNvPr id="15"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17" name="TextBox 16"/>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18" name="Rectangle 17"/>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20" name="Group 19"/>
          <p:cNvGrpSpPr/>
          <p:nvPr/>
        </p:nvGrpSpPr>
        <p:grpSpPr>
          <a:xfrm>
            <a:off x="197877" y="5284191"/>
            <a:ext cx="1441727" cy="1590311"/>
            <a:chOff x="7220607" y="4172606"/>
            <a:chExt cx="2564524" cy="2659117"/>
          </a:xfrm>
        </p:grpSpPr>
        <p:pic>
          <p:nvPicPr>
            <p:cNvPr id="21"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12" name="Afgeronde rechthoek 17">
            <a:extLst>
              <a:ext uri="{FF2B5EF4-FFF2-40B4-BE49-F238E27FC236}">
                <a16:creationId xmlns="" xmlns:a16="http://schemas.microsoft.com/office/drawing/2014/main"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3" name="Picture 2" descr="Afbeeldingsresultaat voor spaceship"/>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b="14242"/>
          <a:stretch/>
        </p:blipFill>
        <p:spPr bwMode="auto">
          <a:xfrm rot="20466277">
            <a:off x="11106244" y="562262"/>
            <a:ext cx="284370" cy="24386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13">
            <a:extLst>
              <a:ext uri="{FF2B5EF4-FFF2-40B4-BE49-F238E27FC236}">
                <a16:creationId xmlns="" xmlns:a16="http://schemas.microsoft.com/office/drawing/2014/main"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26" name="TextBox 13">
            <a:extLst>
              <a:ext uri="{FF2B5EF4-FFF2-40B4-BE49-F238E27FC236}">
                <a16:creationId xmlns="" xmlns:a16="http://schemas.microsoft.com/office/drawing/2014/main"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10264531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a:off x="7992466" y="663635"/>
            <a:ext cx="1662434" cy="842924"/>
          </a:xfrm>
          <a:prstGeom prst="rect">
            <a:avLst/>
          </a:prstGeom>
        </p:spPr>
      </p:pic>
      <p:sp>
        <p:nvSpPr>
          <p:cNvPr id="7" name="Oval Callout 3">
            <a:extLst>
              <a:ext uri="{FF2B5EF4-FFF2-40B4-BE49-F238E27FC236}">
                <a16:creationId xmlns="" xmlns:a16="http://schemas.microsoft.com/office/drawing/2014/main" id="{59997C3D-7CAD-8F45-9B90-729BDF80BB6B}"/>
              </a:ext>
            </a:extLst>
          </p:cNvPr>
          <p:cNvSpPr/>
          <p:nvPr/>
        </p:nvSpPr>
        <p:spPr>
          <a:xfrm>
            <a:off x="4534632" y="1659723"/>
            <a:ext cx="4599294" cy="2857686"/>
          </a:xfrm>
          <a:prstGeom prst="wedgeEllipseCallout">
            <a:avLst>
              <a:gd name="adj1" fmla="val 40302"/>
              <a:gd name="adj2" fmla="val -52597"/>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t>Goed bezig! Druk op de spatiebalk als je klaar bent om verder te gaan. </a:t>
            </a:r>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rot="20466277">
            <a:off x="10123605" y="565089"/>
            <a:ext cx="780092" cy="668988"/>
          </a:xfrm>
          <a:prstGeom prst="rect">
            <a:avLst/>
          </a:prstGeom>
          <a:noFill/>
          <a:extLst>
            <a:ext uri="{909E8E84-426E-40DD-AFC4-6F175D3DCCD1}">
              <a14:hiddenFill xmlns:a14="http://schemas.microsoft.com/office/drawing/2010/main">
                <a:solidFill>
                  <a:srgbClr val="FFFFFF"/>
                </a:solidFill>
              </a14:hiddenFill>
            </a:ext>
          </a:extLst>
        </p:spPr>
      </p:pic>
      <p:sp>
        <p:nvSpPr>
          <p:cNvPr id="27" name="Afgeronde rechthoek 3">
            <a:extLst>
              <a:ext uri="{FF2B5EF4-FFF2-40B4-BE49-F238E27FC236}">
                <a16:creationId xmlns="" xmlns:a16="http://schemas.microsoft.com/office/drawing/2014/main"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Afgeronde rechthoek 17">
            <a:extLst>
              <a:ext uri="{FF2B5EF4-FFF2-40B4-BE49-F238E27FC236}">
                <a16:creationId xmlns="" xmlns:a16="http://schemas.microsoft.com/office/drawing/2014/main"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9" name="Group 28"/>
          <p:cNvGrpSpPr/>
          <p:nvPr/>
        </p:nvGrpSpPr>
        <p:grpSpPr>
          <a:xfrm>
            <a:off x="4676162" y="5141876"/>
            <a:ext cx="1523476" cy="1863628"/>
            <a:chOff x="1669143" y="1393371"/>
            <a:chExt cx="2336800" cy="2467429"/>
          </a:xfrm>
        </p:grpSpPr>
        <p:pic>
          <p:nvPicPr>
            <p:cNvPr id="30"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32" name="TextBox 31"/>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33" name="Rectangle 32"/>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34" name="Group 33"/>
          <p:cNvGrpSpPr/>
          <p:nvPr/>
        </p:nvGrpSpPr>
        <p:grpSpPr>
          <a:xfrm>
            <a:off x="197877" y="5284191"/>
            <a:ext cx="1441727" cy="1590311"/>
            <a:chOff x="7220607" y="4172606"/>
            <a:chExt cx="2564524" cy="2659117"/>
          </a:xfrm>
        </p:grpSpPr>
        <p:pic>
          <p:nvPicPr>
            <p:cNvPr id="35"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37" name="Afgeronde rechthoek 17">
            <a:extLst>
              <a:ext uri="{FF2B5EF4-FFF2-40B4-BE49-F238E27FC236}">
                <a16:creationId xmlns="" xmlns:a16="http://schemas.microsoft.com/office/drawing/2014/main"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TextBox 13">
            <a:extLst>
              <a:ext uri="{FF2B5EF4-FFF2-40B4-BE49-F238E27FC236}">
                <a16:creationId xmlns="" xmlns:a16="http://schemas.microsoft.com/office/drawing/2014/main"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39" name="TextBox 13">
            <a:extLst>
              <a:ext uri="{FF2B5EF4-FFF2-40B4-BE49-F238E27FC236}">
                <a16:creationId xmlns="" xmlns:a16="http://schemas.microsoft.com/office/drawing/2014/main"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6030747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a:off x="6471773" y="816799"/>
            <a:ext cx="1662434" cy="842924"/>
          </a:xfrm>
          <a:prstGeom prst="rect">
            <a:avLst/>
          </a:prstGeom>
        </p:spPr>
      </p:pic>
      <p:sp>
        <p:nvSpPr>
          <p:cNvPr id="7" name="Oval Callout 3">
            <a:extLst>
              <a:ext uri="{FF2B5EF4-FFF2-40B4-BE49-F238E27FC236}">
                <a16:creationId xmlns="" xmlns:a16="http://schemas.microsoft.com/office/drawing/2014/main" id="{87F12154-58DC-B446-A713-46CF05ADEAA7}"/>
              </a:ext>
            </a:extLst>
          </p:cNvPr>
          <p:cNvSpPr/>
          <p:nvPr/>
        </p:nvSpPr>
        <p:spPr>
          <a:xfrm>
            <a:off x="3719255" y="1965464"/>
            <a:ext cx="4599294" cy="2857686"/>
          </a:xfrm>
          <a:prstGeom prst="wedgeEllipseCallout">
            <a:avLst>
              <a:gd name="adj1" fmla="val 24468"/>
              <a:gd name="adj2" fmla="val -60145"/>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t>We gaan de juiste richting uit! Druk op de spatiebalk als je klaar bent om verder te gaan. </a:t>
            </a:r>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rot="20466277">
            <a:off x="8443841" y="490758"/>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27" name="Afgeronde rechthoek 3">
            <a:extLst>
              <a:ext uri="{FF2B5EF4-FFF2-40B4-BE49-F238E27FC236}">
                <a16:creationId xmlns="" xmlns:a16="http://schemas.microsoft.com/office/drawing/2014/main"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Afgeronde rechthoek 17">
            <a:extLst>
              <a:ext uri="{FF2B5EF4-FFF2-40B4-BE49-F238E27FC236}">
                <a16:creationId xmlns="" xmlns:a16="http://schemas.microsoft.com/office/drawing/2014/main"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9" name="Group 28"/>
          <p:cNvGrpSpPr/>
          <p:nvPr/>
        </p:nvGrpSpPr>
        <p:grpSpPr>
          <a:xfrm>
            <a:off x="4676162" y="5141876"/>
            <a:ext cx="1523476" cy="1863628"/>
            <a:chOff x="1669143" y="1393371"/>
            <a:chExt cx="2336800" cy="2467429"/>
          </a:xfrm>
        </p:grpSpPr>
        <p:pic>
          <p:nvPicPr>
            <p:cNvPr id="30"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32" name="TextBox 31"/>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33" name="Rectangle 32"/>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34" name="Group 33"/>
          <p:cNvGrpSpPr/>
          <p:nvPr/>
        </p:nvGrpSpPr>
        <p:grpSpPr>
          <a:xfrm>
            <a:off x="197877" y="5284191"/>
            <a:ext cx="1441727" cy="1590311"/>
            <a:chOff x="7220607" y="4172606"/>
            <a:chExt cx="2564524" cy="2659117"/>
          </a:xfrm>
        </p:grpSpPr>
        <p:pic>
          <p:nvPicPr>
            <p:cNvPr id="35"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37" name="Afgeronde rechthoek 17">
            <a:extLst>
              <a:ext uri="{FF2B5EF4-FFF2-40B4-BE49-F238E27FC236}">
                <a16:creationId xmlns="" xmlns:a16="http://schemas.microsoft.com/office/drawing/2014/main"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TextBox 13">
            <a:extLst>
              <a:ext uri="{FF2B5EF4-FFF2-40B4-BE49-F238E27FC236}">
                <a16:creationId xmlns="" xmlns:a16="http://schemas.microsoft.com/office/drawing/2014/main"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39" name="TextBox 13">
            <a:extLst>
              <a:ext uri="{FF2B5EF4-FFF2-40B4-BE49-F238E27FC236}">
                <a16:creationId xmlns="" xmlns:a16="http://schemas.microsoft.com/office/drawing/2014/main"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10052746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rot="21073084">
            <a:off x="4610317" y="846377"/>
            <a:ext cx="1662434" cy="842924"/>
          </a:xfrm>
          <a:prstGeom prst="rect">
            <a:avLst/>
          </a:prstGeom>
        </p:spPr>
      </p:pic>
      <p:sp>
        <p:nvSpPr>
          <p:cNvPr id="7" name="Oval Callout 3">
            <a:extLst>
              <a:ext uri="{FF2B5EF4-FFF2-40B4-BE49-F238E27FC236}">
                <a16:creationId xmlns="" xmlns:a16="http://schemas.microsoft.com/office/drawing/2014/main" id="{AC37D90F-9793-7749-9C04-01C7A599020B}"/>
              </a:ext>
            </a:extLst>
          </p:cNvPr>
          <p:cNvSpPr/>
          <p:nvPr/>
        </p:nvSpPr>
        <p:spPr>
          <a:xfrm>
            <a:off x="4241150" y="1975070"/>
            <a:ext cx="4599294" cy="2857686"/>
          </a:xfrm>
          <a:prstGeom prst="wedgeEllipseCallout">
            <a:avLst>
              <a:gd name="adj1" fmla="val -19973"/>
              <a:gd name="adj2" fmla="val -58012"/>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t>Super! Druk op de spatiebalk als je klaar bent om verder te gaan. </a:t>
            </a:r>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rot="21445242">
            <a:off x="6730178" y="589421"/>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27" name="Afgeronde rechthoek 3">
            <a:extLst>
              <a:ext uri="{FF2B5EF4-FFF2-40B4-BE49-F238E27FC236}">
                <a16:creationId xmlns="" xmlns:a16="http://schemas.microsoft.com/office/drawing/2014/main"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Afgeronde rechthoek 17">
            <a:extLst>
              <a:ext uri="{FF2B5EF4-FFF2-40B4-BE49-F238E27FC236}">
                <a16:creationId xmlns="" xmlns:a16="http://schemas.microsoft.com/office/drawing/2014/main"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9" name="Group 28"/>
          <p:cNvGrpSpPr/>
          <p:nvPr/>
        </p:nvGrpSpPr>
        <p:grpSpPr>
          <a:xfrm>
            <a:off x="4676162" y="5141876"/>
            <a:ext cx="1523476" cy="1863628"/>
            <a:chOff x="1669143" y="1393371"/>
            <a:chExt cx="2336800" cy="2467429"/>
          </a:xfrm>
        </p:grpSpPr>
        <p:pic>
          <p:nvPicPr>
            <p:cNvPr id="30"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32" name="TextBox 31"/>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33" name="Rectangle 32"/>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34" name="Group 33"/>
          <p:cNvGrpSpPr/>
          <p:nvPr/>
        </p:nvGrpSpPr>
        <p:grpSpPr>
          <a:xfrm>
            <a:off x="197877" y="5284191"/>
            <a:ext cx="1441727" cy="1590311"/>
            <a:chOff x="7220607" y="4172606"/>
            <a:chExt cx="2564524" cy="2659117"/>
          </a:xfrm>
        </p:grpSpPr>
        <p:pic>
          <p:nvPicPr>
            <p:cNvPr id="35"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37" name="Afgeronde rechthoek 17">
            <a:extLst>
              <a:ext uri="{FF2B5EF4-FFF2-40B4-BE49-F238E27FC236}">
                <a16:creationId xmlns="" xmlns:a16="http://schemas.microsoft.com/office/drawing/2014/main"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TextBox 13">
            <a:extLst>
              <a:ext uri="{FF2B5EF4-FFF2-40B4-BE49-F238E27FC236}">
                <a16:creationId xmlns="" xmlns:a16="http://schemas.microsoft.com/office/drawing/2014/main"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39" name="TextBox 13">
            <a:extLst>
              <a:ext uri="{FF2B5EF4-FFF2-40B4-BE49-F238E27FC236}">
                <a16:creationId xmlns="" xmlns:a16="http://schemas.microsoft.com/office/drawing/2014/main"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23897102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rot="21073084">
            <a:off x="2838678" y="1152284"/>
            <a:ext cx="1662434" cy="842924"/>
          </a:xfrm>
          <a:prstGeom prst="rect">
            <a:avLst/>
          </a:prstGeom>
        </p:spPr>
      </p:pic>
      <p:sp>
        <p:nvSpPr>
          <p:cNvPr id="7" name="Oval Callout 3">
            <a:extLst>
              <a:ext uri="{FF2B5EF4-FFF2-40B4-BE49-F238E27FC236}">
                <a16:creationId xmlns="" xmlns:a16="http://schemas.microsoft.com/office/drawing/2014/main" id="{F45E976D-D9A6-414C-916B-3725C065D9E0}"/>
              </a:ext>
            </a:extLst>
          </p:cNvPr>
          <p:cNvSpPr/>
          <p:nvPr/>
        </p:nvSpPr>
        <p:spPr>
          <a:xfrm>
            <a:off x="4124896" y="1400502"/>
            <a:ext cx="4657963" cy="3166280"/>
          </a:xfrm>
          <a:prstGeom prst="wedgeEllipseCallout">
            <a:avLst>
              <a:gd name="adj1" fmla="val -55576"/>
              <a:gd name="adj2" fmla="val -33535"/>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Goed gedaan! </a:t>
            </a:r>
            <a:r>
              <a:rPr lang="nl-BE" sz="2800" dirty="0"/>
              <a:t>Druk op de spatiebalk als je klaar bent om verder te gaan. </a:t>
            </a:r>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rot="20007206">
            <a:off x="5061589" y="550279"/>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27" name="Afgeronde rechthoek 3">
            <a:extLst>
              <a:ext uri="{FF2B5EF4-FFF2-40B4-BE49-F238E27FC236}">
                <a16:creationId xmlns="" xmlns:a16="http://schemas.microsoft.com/office/drawing/2014/main"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Afgeronde rechthoek 17">
            <a:extLst>
              <a:ext uri="{FF2B5EF4-FFF2-40B4-BE49-F238E27FC236}">
                <a16:creationId xmlns="" xmlns:a16="http://schemas.microsoft.com/office/drawing/2014/main"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9" name="Group 28"/>
          <p:cNvGrpSpPr/>
          <p:nvPr/>
        </p:nvGrpSpPr>
        <p:grpSpPr>
          <a:xfrm>
            <a:off x="4676162" y="5141876"/>
            <a:ext cx="1523476" cy="1863628"/>
            <a:chOff x="1669143" y="1393371"/>
            <a:chExt cx="2336800" cy="2467429"/>
          </a:xfrm>
        </p:grpSpPr>
        <p:pic>
          <p:nvPicPr>
            <p:cNvPr id="30"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32" name="TextBox 31"/>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33" name="Rectangle 32"/>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34" name="Group 33"/>
          <p:cNvGrpSpPr/>
          <p:nvPr/>
        </p:nvGrpSpPr>
        <p:grpSpPr>
          <a:xfrm>
            <a:off x="197877" y="5284191"/>
            <a:ext cx="1441727" cy="1590311"/>
            <a:chOff x="7220607" y="4172606"/>
            <a:chExt cx="2564524" cy="2659117"/>
          </a:xfrm>
        </p:grpSpPr>
        <p:pic>
          <p:nvPicPr>
            <p:cNvPr id="35"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37" name="Afgeronde rechthoek 17">
            <a:extLst>
              <a:ext uri="{FF2B5EF4-FFF2-40B4-BE49-F238E27FC236}">
                <a16:creationId xmlns="" xmlns:a16="http://schemas.microsoft.com/office/drawing/2014/main"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TextBox 13">
            <a:extLst>
              <a:ext uri="{FF2B5EF4-FFF2-40B4-BE49-F238E27FC236}">
                <a16:creationId xmlns="" xmlns:a16="http://schemas.microsoft.com/office/drawing/2014/main"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39" name="TextBox 13">
            <a:extLst>
              <a:ext uri="{FF2B5EF4-FFF2-40B4-BE49-F238E27FC236}">
                <a16:creationId xmlns="" xmlns:a16="http://schemas.microsoft.com/office/drawing/2014/main"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19061544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rot="21073084">
            <a:off x="1319614" y="1514223"/>
            <a:ext cx="1662434" cy="842924"/>
          </a:xfrm>
          <a:prstGeom prst="rect">
            <a:avLst/>
          </a:prstGeom>
        </p:spPr>
      </p:pic>
      <p:sp>
        <p:nvSpPr>
          <p:cNvPr id="7" name="Oval Callout 3">
            <a:extLst>
              <a:ext uri="{FF2B5EF4-FFF2-40B4-BE49-F238E27FC236}">
                <a16:creationId xmlns="" xmlns:a16="http://schemas.microsoft.com/office/drawing/2014/main" id="{25DA1C8C-F86D-F84D-AF10-889F810ED5CA}"/>
              </a:ext>
            </a:extLst>
          </p:cNvPr>
          <p:cNvSpPr/>
          <p:nvPr/>
        </p:nvSpPr>
        <p:spPr>
          <a:xfrm>
            <a:off x="2956898" y="1392258"/>
            <a:ext cx="4599294" cy="2857686"/>
          </a:xfrm>
          <a:prstGeom prst="wedgeEllipseCallout">
            <a:avLst>
              <a:gd name="adj1" fmla="val -60729"/>
              <a:gd name="adj2" fmla="val -21307"/>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t>Heel goed bezig! Druk op de spatiebalk als je klaar bent om verder te gaan. </a:t>
            </a:r>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rot="20007206">
            <a:off x="3316625" y="738455"/>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27" name="Afgeronde rechthoek 3">
            <a:extLst>
              <a:ext uri="{FF2B5EF4-FFF2-40B4-BE49-F238E27FC236}">
                <a16:creationId xmlns="" xmlns:a16="http://schemas.microsoft.com/office/drawing/2014/main"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Afgeronde rechthoek 17">
            <a:extLst>
              <a:ext uri="{FF2B5EF4-FFF2-40B4-BE49-F238E27FC236}">
                <a16:creationId xmlns="" xmlns:a16="http://schemas.microsoft.com/office/drawing/2014/main"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9" name="Group 28"/>
          <p:cNvGrpSpPr/>
          <p:nvPr/>
        </p:nvGrpSpPr>
        <p:grpSpPr>
          <a:xfrm>
            <a:off x="4676162" y="5141876"/>
            <a:ext cx="1523476" cy="1863628"/>
            <a:chOff x="1669143" y="1393371"/>
            <a:chExt cx="2336800" cy="2467429"/>
          </a:xfrm>
        </p:grpSpPr>
        <p:pic>
          <p:nvPicPr>
            <p:cNvPr id="30"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32" name="TextBox 31"/>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33" name="Rectangle 32"/>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34" name="Group 33"/>
          <p:cNvGrpSpPr/>
          <p:nvPr/>
        </p:nvGrpSpPr>
        <p:grpSpPr>
          <a:xfrm>
            <a:off x="197877" y="5284191"/>
            <a:ext cx="1441727" cy="1590311"/>
            <a:chOff x="7220607" y="4172606"/>
            <a:chExt cx="2564524" cy="2659117"/>
          </a:xfrm>
        </p:grpSpPr>
        <p:pic>
          <p:nvPicPr>
            <p:cNvPr id="35"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37" name="Afgeronde rechthoek 17">
            <a:extLst>
              <a:ext uri="{FF2B5EF4-FFF2-40B4-BE49-F238E27FC236}">
                <a16:creationId xmlns="" xmlns:a16="http://schemas.microsoft.com/office/drawing/2014/main"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TextBox 13">
            <a:extLst>
              <a:ext uri="{FF2B5EF4-FFF2-40B4-BE49-F238E27FC236}">
                <a16:creationId xmlns="" xmlns:a16="http://schemas.microsoft.com/office/drawing/2014/main"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39" name="TextBox 13">
            <a:extLst>
              <a:ext uri="{FF2B5EF4-FFF2-40B4-BE49-F238E27FC236}">
                <a16:creationId xmlns="" xmlns:a16="http://schemas.microsoft.com/office/drawing/2014/main"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19777088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rot="21073084">
            <a:off x="43969" y="2285470"/>
            <a:ext cx="1662434" cy="842924"/>
          </a:xfrm>
          <a:prstGeom prst="rect">
            <a:avLst/>
          </a:prstGeom>
        </p:spPr>
      </p:pic>
      <p:sp>
        <p:nvSpPr>
          <p:cNvPr id="7" name="Oval Callout 3">
            <a:extLst>
              <a:ext uri="{FF2B5EF4-FFF2-40B4-BE49-F238E27FC236}">
                <a16:creationId xmlns="" xmlns:a16="http://schemas.microsoft.com/office/drawing/2014/main" id="{CFD5D9DB-7053-DE45-B42C-5A5BFD2F1FE5}"/>
              </a:ext>
            </a:extLst>
          </p:cNvPr>
          <p:cNvSpPr/>
          <p:nvPr/>
        </p:nvSpPr>
        <p:spPr>
          <a:xfrm>
            <a:off x="2319076" y="1636633"/>
            <a:ext cx="4599294" cy="3227452"/>
          </a:xfrm>
          <a:prstGeom prst="wedgeEllipseCallout">
            <a:avLst>
              <a:gd name="adj1" fmla="val -66136"/>
              <a:gd name="adj2" fmla="val -9036"/>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t>Waw</a:t>
            </a:r>
            <a:r>
              <a:rPr lang="nl-BE" sz="2800" dirty="0" smtClean="0"/>
              <a:t>, we zijn nu echt al ver weg van de aarde! </a:t>
            </a:r>
            <a:r>
              <a:rPr lang="nl-BE" sz="2800" dirty="0"/>
              <a:t>Druk op de spatiebalk als je klaar bent om verder te gaan. </a:t>
            </a:r>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rot="20007206">
            <a:off x="1644599" y="1273522"/>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14" name="Afgeronde rechthoek 3">
            <a:extLst>
              <a:ext uri="{FF2B5EF4-FFF2-40B4-BE49-F238E27FC236}">
                <a16:creationId xmlns="" xmlns:a16="http://schemas.microsoft.com/office/drawing/2014/main"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7">
            <a:extLst>
              <a:ext uri="{FF2B5EF4-FFF2-40B4-BE49-F238E27FC236}">
                <a16:creationId xmlns="" xmlns:a16="http://schemas.microsoft.com/office/drawing/2014/main"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 name="Group 15"/>
          <p:cNvGrpSpPr/>
          <p:nvPr/>
        </p:nvGrpSpPr>
        <p:grpSpPr>
          <a:xfrm>
            <a:off x="4676162" y="5141876"/>
            <a:ext cx="1523476" cy="1863628"/>
            <a:chOff x="1669143" y="1393371"/>
            <a:chExt cx="2336800" cy="2467429"/>
          </a:xfrm>
        </p:grpSpPr>
        <p:pic>
          <p:nvPicPr>
            <p:cNvPr id="17"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19" name="TextBox 18"/>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20" name="Rectangle 19"/>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21" name="Group 20"/>
          <p:cNvGrpSpPr/>
          <p:nvPr/>
        </p:nvGrpSpPr>
        <p:grpSpPr>
          <a:xfrm>
            <a:off x="197877" y="5284191"/>
            <a:ext cx="1441727" cy="1590311"/>
            <a:chOff x="7220607" y="4172606"/>
            <a:chExt cx="2564524" cy="2659117"/>
          </a:xfrm>
        </p:grpSpPr>
        <p:pic>
          <p:nvPicPr>
            <p:cNvPr id="22"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24" name="Afgeronde rechthoek 17">
            <a:extLst>
              <a:ext uri="{FF2B5EF4-FFF2-40B4-BE49-F238E27FC236}">
                <a16:creationId xmlns="" xmlns:a16="http://schemas.microsoft.com/office/drawing/2014/main"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TextBox 13">
            <a:extLst>
              <a:ext uri="{FF2B5EF4-FFF2-40B4-BE49-F238E27FC236}">
                <a16:creationId xmlns="" xmlns:a16="http://schemas.microsoft.com/office/drawing/2014/main"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26" name="TextBox 13">
            <a:extLst>
              <a:ext uri="{FF2B5EF4-FFF2-40B4-BE49-F238E27FC236}">
                <a16:creationId xmlns="" xmlns:a16="http://schemas.microsoft.com/office/drawing/2014/main"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39611073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rot="21073084">
            <a:off x="54602" y="3285056"/>
            <a:ext cx="1662434" cy="842924"/>
          </a:xfrm>
          <a:prstGeom prst="rect">
            <a:avLst/>
          </a:prstGeom>
        </p:spPr>
      </p:pic>
      <p:sp>
        <p:nvSpPr>
          <p:cNvPr id="7" name="Oval Callout 3">
            <a:extLst>
              <a:ext uri="{FF2B5EF4-FFF2-40B4-BE49-F238E27FC236}">
                <a16:creationId xmlns="" xmlns:a16="http://schemas.microsoft.com/office/drawing/2014/main" id="{73FDFC00-E81B-CF42-9020-1385CB4D13AE}"/>
              </a:ext>
            </a:extLst>
          </p:cNvPr>
          <p:cNvSpPr/>
          <p:nvPr/>
        </p:nvSpPr>
        <p:spPr>
          <a:xfrm>
            <a:off x="1889304" y="1345209"/>
            <a:ext cx="4599294" cy="3158124"/>
          </a:xfrm>
          <a:prstGeom prst="wedgeEllipseCallout">
            <a:avLst>
              <a:gd name="adj1" fmla="val -59821"/>
              <a:gd name="adj2" fmla="val 13289"/>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We zitten al in de helft van onze reis! </a:t>
            </a:r>
            <a:r>
              <a:rPr lang="nl-BE" sz="2800" dirty="0"/>
              <a:t>Druk op de spatiebalk als je klaar bent om verder te gaan. </a:t>
            </a:r>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rot="20976321">
            <a:off x="515523" y="2114797"/>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14" name="Afgeronde rechthoek 3">
            <a:extLst>
              <a:ext uri="{FF2B5EF4-FFF2-40B4-BE49-F238E27FC236}">
                <a16:creationId xmlns="" xmlns:a16="http://schemas.microsoft.com/office/drawing/2014/main"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7">
            <a:extLst>
              <a:ext uri="{FF2B5EF4-FFF2-40B4-BE49-F238E27FC236}">
                <a16:creationId xmlns="" xmlns:a16="http://schemas.microsoft.com/office/drawing/2014/main"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 name="Group 15"/>
          <p:cNvGrpSpPr/>
          <p:nvPr/>
        </p:nvGrpSpPr>
        <p:grpSpPr>
          <a:xfrm>
            <a:off x="4676162" y="5141876"/>
            <a:ext cx="1523476" cy="1863628"/>
            <a:chOff x="1669143" y="1393371"/>
            <a:chExt cx="2336800" cy="2467429"/>
          </a:xfrm>
        </p:grpSpPr>
        <p:pic>
          <p:nvPicPr>
            <p:cNvPr id="17"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19" name="TextBox 18"/>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20" name="Rectangle 19"/>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21" name="Group 20"/>
          <p:cNvGrpSpPr/>
          <p:nvPr/>
        </p:nvGrpSpPr>
        <p:grpSpPr>
          <a:xfrm>
            <a:off x="197877" y="5284191"/>
            <a:ext cx="1441727" cy="1590311"/>
            <a:chOff x="7220607" y="4172606"/>
            <a:chExt cx="2564524" cy="2659117"/>
          </a:xfrm>
        </p:grpSpPr>
        <p:pic>
          <p:nvPicPr>
            <p:cNvPr id="22"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24" name="Afgeronde rechthoek 17">
            <a:extLst>
              <a:ext uri="{FF2B5EF4-FFF2-40B4-BE49-F238E27FC236}">
                <a16:creationId xmlns="" xmlns:a16="http://schemas.microsoft.com/office/drawing/2014/main"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TextBox 13">
            <a:extLst>
              <a:ext uri="{FF2B5EF4-FFF2-40B4-BE49-F238E27FC236}">
                <a16:creationId xmlns="" xmlns:a16="http://schemas.microsoft.com/office/drawing/2014/main"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26" name="TextBox 13">
            <a:extLst>
              <a:ext uri="{FF2B5EF4-FFF2-40B4-BE49-F238E27FC236}">
                <a16:creationId xmlns="" xmlns:a16="http://schemas.microsoft.com/office/drawing/2014/main"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19629280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rot="21073084">
            <a:off x="1027969" y="3828482"/>
            <a:ext cx="1662434" cy="842924"/>
          </a:xfrm>
          <a:prstGeom prst="rect">
            <a:avLst/>
          </a:prstGeom>
        </p:spPr>
      </p:pic>
      <p:sp>
        <p:nvSpPr>
          <p:cNvPr id="7" name="Oval Callout 3">
            <a:extLst>
              <a:ext uri="{FF2B5EF4-FFF2-40B4-BE49-F238E27FC236}">
                <a16:creationId xmlns="" xmlns:a16="http://schemas.microsoft.com/office/drawing/2014/main" id="{6C936D9F-0DF8-D445-8BA1-1098E140C9E4}"/>
              </a:ext>
            </a:extLst>
          </p:cNvPr>
          <p:cNvSpPr/>
          <p:nvPr/>
        </p:nvSpPr>
        <p:spPr>
          <a:xfrm>
            <a:off x="2638450" y="1935685"/>
            <a:ext cx="4599294" cy="2857686"/>
          </a:xfrm>
          <a:prstGeom prst="wedgeEllipseCallout">
            <a:avLst>
              <a:gd name="adj1" fmla="val -59754"/>
              <a:gd name="adj2" fmla="val 20634"/>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Spannend, we komen steeds dichter bij! </a:t>
            </a:r>
            <a:r>
              <a:rPr lang="nl-BE" sz="2800" dirty="0"/>
              <a:t>Druk op de spatiebalk als je klaar bent om verder te gaan. </a:t>
            </a:r>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rot="20007206">
            <a:off x="372342" y="2884488"/>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14" name="Afgeronde rechthoek 3">
            <a:extLst>
              <a:ext uri="{FF2B5EF4-FFF2-40B4-BE49-F238E27FC236}">
                <a16:creationId xmlns="" xmlns:a16="http://schemas.microsoft.com/office/drawing/2014/main"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7">
            <a:extLst>
              <a:ext uri="{FF2B5EF4-FFF2-40B4-BE49-F238E27FC236}">
                <a16:creationId xmlns="" xmlns:a16="http://schemas.microsoft.com/office/drawing/2014/main"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 name="Group 15"/>
          <p:cNvGrpSpPr/>
          <p:nvPr/>
        </p:nvGrpSpPr>
        <p:grpSpPr>
          <a:xfrm>
            <a:off x="4676162" y="5141876"/>
            <a:ext cx="1523476" cy="1863628"/>
            <a:chOff x="1669143" y="1393371"/>
            <a:chExt cx="2336800" cy="2467429"/>
          </a:xfrm>
        </p:grpSpPr>
        <p:pic>
          <p:nvPicPr>
            <p:cNvPr id="17"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19" name="TextBox 18"/>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20" name="Rectangle 19"/>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21" name="Group 20"/>
          <p:cNvGrpSpPr/>
          <p:nvPr/>
        </p:nvGrpSpPr>
        <p:grpSpPr>
          <a:xfrm>
            <a:off x="197877" y="5284191"/>
            <a:ext cx="1441727" cy="1590311"/>
            <a:chOff x="7220607" y="4172606"/>
            <a:chExt cx="2564524" cy="2659117"/>
          </a:xfrm>
        </p:grpSpPr>
        <p:pic>
          <p:nvPicPr>
            <p:cNvPr id="22"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24" name="Afgeronde rechthoek 17">
            <a:extLst>
              <a:ext uri="{FF2B5EF4-FFF2-40B4-BE49-F238E27FC236}">
                <a16:creationId xmlns="" xmlns:a16="http://schemas.microsoft.com/office/drawing/2014/main"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TextBox 13">
            <a:extLst>
              <a:ext uri="{FF2B5EF4-FFF2-40B4-BE49-F238E27FC236}">
                <a16:creationId xmlns="" xmlns:a16="http://schemas.microsoft.com/office/drawing/2014/main"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26" name="TextBox 13">
            <a:extLst>
              <a:ext uri="{FF2B5EF4-FFF2-40B4-BE49-F238E27FC236}">
                <a16:creationId xmlns="" xmlns:a16="http://schemas.microsoft.com/office/drawing/2014/main"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34668049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rot="21073084">
            <a:off x="1811475" y="3959460"/>
            <a:ext cx="1662434" cy="842924"/>
          </a:xfrm>
          <a:prstGeom prst="rect">
            <a:avLst/>
          </a:prstGeom>
        </p:spPr>
      </p:pic>
      <p:sp>
        <p:nvSpPr>
          <p:cNvPr id="7" name="Oval Callout 3">
            <a:extLst>
              <a:ext uri="{FF2B5EF4-FFF2-40B4-BE49-F238E27FC236}">
                <a16:creationId xmlns="" xmlns:a16="http://schemas.microsoft.com/office/drawing/2014/main" id="{FE3550D1-1880-3C42-9F6F-CC41F6199FEC}"/>
              </a:ext>
            </a:extLst>
          </p:cNvPr>
          <p:cNvSpPr/>
          <p:nvPr/>
        </p:nvSpPr>
        <p:spPr>
          <a:xfrm>
            <a:off x="3431665" y="1659723"/>
            <a:ext cx="4599294" cy="2857686"/>
          </a:xfrm>
          <a:prstGeom prst="wedgeEllipseCallout">
            <a:avLst>
              <a:gd name="adj1" fmla="val -54989"/>
              <a:gd name="adj2" fmla="val 34679"/>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Goed bezig</a:t>
            </a:r>
            <a:r>
              <a:rPr lang="nl-BE" sz="2800" dirty="0"/>
              <a:t>! Druk op de spatiebalk als je klaar bent om verder te gaan. </a:t>
            </a:r>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a:off x="472350" y="3288128"/>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14" name="Afgeronde rechthoek 3">
            <a:extLst>
              <a:ext uri="{FF2B5EF4-FFF2-40B4-BE49-F238E27FC236}">
                <a16:creationId xmlns="" xmlns:a16="http://schemas.microsoft.com/office/drawing/2014/main"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7">
            <a:extLst>
              <a:ext uri="{FF2B5EF4-FFF2-40B4-BE49-F238E27FC236}">
                <a16:creationId xmlns="" xmlns:a16="http://schemas.microsoft.com/office/drawing/2014/main"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 name="Group 15"/>
          <p:cNvGrpSpPr/>
          <p:nvPr/>
        </p:nvGrpSpPr>
        <p:grpSpPr>
          <a:xfrm>
            <a:off x="4676162" y="5141876"/>
            <a:ext cx="1523476" cy="1863628"/>
            <a:chOff x="1669143" y="1393371"/>
            <a:chExt cx="2336800" cy="2467429"/>
          </a:xfrm>
        </p:grpSpPr>
        <p:pic>
          <p:nvPicPr>
            <p:cNvPr id="17"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19" name="TextBox 18"/>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20" name="Rectangle 19"/>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21" name="Group 20"/>
          <p:cNvGrpSpPr/>
          <p:nvPr/>
        </p:nvGrpSpPr>
        <p:grpSpPr>
          <a:xfrm>
            <a:off x="197877" y="5284191"/>
            <a:ext cx="1441727" cy="1590311"/>
            <a:chOff x="7220607" y="4172606"/>
            <a:chExt cx="2564524" cy="2659117"/>
          </a:xfrm>
        </p:grpSpPr>
        <p:pic>
          <p:nvPicPr>
            <p:cNvPr id="22"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24" name="Afgeronde rechthoek 17">
            <a:extLst>
              <a:ext uri="{FF2B5EF4-FFF2-40B4-BE49-F238E27FC236}">
                <a16:creationId xmlns="" xmlns:a16="http://schemas.microsoft.com/office/drawing/2014/main"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TextBox 13">
            <a:extLst>
              <a:ext uri="{FF2B5EF4-FFF2-40B4-BE49-F238E27FC236}">
                <a16:creationId xmlns="" xmlns:a16="http://schemas.microsoft.com/office/drawing/2014/main"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26" name="TextBox 13">
            <a:extLst>
              <a:ext uri="{FF2B5EF4-FFF2-40B4-BE49-F238E27FC236}">
                <a16:creationId xmlns="" xmlns:a16="http://schemas.microsoft.com/office/drawing/2014/main"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430116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blip>
          <a:stretch>
            <a:fillRect/>
          </a:stretch>
        </p:blipFill>
        <p:spPr>
          <a:xfrm>
            <a:off x="5977605" y="-281269"/>
            <a:ext cx="7102750" cy="5562327"/>
          </a:xfrm>
          <a:prstGeom prst="rect">
            <a:avLst/>
          </a:prstGeom>
        </p:spPr>
      </p:pic>
      <p:sp>
        <p:nvSpPr>
          <p:cNvPr id="6" name="Rounded Rectangle 5"/>
          <p:cNvSpPr/>
          <p:nvPr/>
        </p:nvSpPr>
        <p:spPr>
          <a:xfrm flipH="1">
            <a:off x="25764" y="0"/>
            <a:ext cx="4720405" cy="6771502"/>
          </a:xfrm>
          <a:prstGeom prst="roundRect">
            <a:avLst/>
          </a:prstGeom>
          <a:solidFill>
            <a:srgbClr val="90A5CC"/>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2800" dirty="0">
                <a:solidFill>
                  <a:srgbClr val="22304A"/>
                </a:solidFill>
              </a:rPr>
              <a:t>Tijdens onze reis doorheen de ruimte zullen we veel vallende sterren tegenkomen. We moeten op zoek gaan naar de ster die in een richting valt die het meest verschilt van de richting waarin de andere sterren vallen.</a:t>
            </a:r>
          </a:p>
        </p:txBody>
      </p:sp>
      <p:pic>
        <p:nvPicPr>
          <p:cNvPr id="10" name="Picture 9"/>
          <p:cNvPicPr>
            <a:picLocks noChangeAspect="1"/>
          </p:cNvPicPr>
          <p:nvPr/>
        </p:nvPicPr>
        <p:blipFill>
          <a:blip r:embed="rId4" cstate="print">
            <a:extLst>
              <a:ext uri="{BEBA8EAE-BF5A-486C-A8C5-ECC9F3942E4B}">
                <a14:imgProps xmlns:a14="http://schemas.microsoft.com/office/drawing/2010/main">
                  <a14:imgLayer r:embed="rId5">
                    <a14:imgEffect>
                      <a14:backgroundRemoval t="0" b="99512" l="0" r="99396">
                        <a14:foregroundMark x1="26157" y1="14258" x2="26157" y2="14258"/>
                        <a14:foregroundMark x1="44266" y1="13477" x2="44266" y2="13477"/>
                      </a14:backgroundRemoval>
                    </a14:imgEffect>
                  </a14:imgLayer>
                </a14:imgProps>
              </a:ext>
              <a:ext uri="{28A0092B-C50C-407E-A947-70E740481C1C}">
                <a14:useLocalDpi xmlns:a14="http://schemas.microsoft.com/office/drawing/2010/main" val="0"/>
              </a:ext>
            </a:extLst>
          </a:blip>
          <a:stretch>
            <a:fillRect/>
          </a:stretch>
        </p:blipFill>
        <p:spPr>
          <a:xfrm>
            <a:off x="4854022" y="551178"/>
            <a:ext cx="3019044" cy="6220324"/>
          </a:xfrm>
          <a:prstGeom prst="rect">
            <a:avLst/>
          </a:prstGeom>
        </p:spPr>
      </p:pic>
      <p:grpSp>
        <p:nvGrpSpPr>
          <p:cNvPr id="11" name="Group 10"/>
          <p:cNvGrpSpPr/>
          <p:nvPr/>
        </p:nvGrpSpPr>
        <p:grpSpPr>
          <a:xfrm>
            <a:off x="1103704" y="4007944"/>
            <a:ext cx="2564524" cy="2659117"/>
            <a:chOff x="7220607" y="4172606"/>
            <a:chExt cx="2564524" cy="2659117"/>
          </a:xfrm>
        </p:grpSpPr>
        <p:pic>
          <p:nvPicPr>
            <p:cNvPr id="12" name="Picture 6" descr="Gerelateerde afbeelding"/>
            <p:cNvPicPr>
              <a:picLocks noChangeAspect="1" noChangeArrowheads="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7">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b="1" dirty="0" smtClean="0">
                  <a:ln w="3175">
                    <a:solidFill>
                      <a:srgbClr val="5778B3"/>
                    </a:solidFill>
                  </a:ln>
                  <a:solidFill>
                    <a:srgbClr val="5778B3"/>
                  </a:solidFill>
                  <a:latin typeface="Arial Rounded MT Bold" panose="020F0704030504030204" pitchFamily="34" charset="0"/>
                </a:rPr>
                <a:t>SUPERNOVA</a:t>
              </a:r>
              <a:endParaRPr lang="nl-BE" b="1" dirty="0">
                <a:ln w="3175">
                  <a:solidFill>
                    <a:srgbClr val="5778B3"/>
                  </a:solidFill>
                </a:ln>
                <a:solidFill>
                  <a:srgbClr val="5778B3"/>
                </a:solidFill>
                <a:latin typeface="Arial Rounded MT Bold" panose="020F0704030504030204" pitchFamily="34" charset="0"/>
              </a:endParaRPr>
            </a:p>
          </p:txBody>
        </p:sp>
      </p:grpSp>
    </p:spTree>
    <p:extLst>
      <p:ext uri="{BB962C8B-B14F-4D97-AF65-F5344CB8AC3E}">
        <p14:creationId xmlns:p14="http://schemas.microsoft.com/office/powerpoint/2010/main" val="23661693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rot="21073084">
            <a:off x="2900115" y="4204608"/>
            <a:ext cx="1662434" cy="842924"/>
          </a:xfrm>
          <a:prstGeom prst="rect">
            <a:avLst/>
          </a:prstGeom>
        </p:spPr>
      </p:pic>
      <p:sp>
        <p:nvSpPr>
          <p:cNvPr id="7" name="Oval Callout 3">
            <a:extLst>
              <a:ext uri="{FF2B5EF4-FFF2-40B4-BE49-F238E27FC236}">
                <a16:creationId xmlns="" xmlns:a16="http://schemas.microsoft.com/office/drawing/2014/main" id="{FE3550D1-1880-3C42-9F6F-CC41F6199FEC}"/>
              </a:ext>
            </a:extLst>
          </p:cNvPr>
          <p:cNvSpPr/>
          <p:nvPr/>
        </p:nvSpPr>
        <p:spPr>
          <a:xfrm>
            <a:off x="4456233" y="1392259"/>
            <a:ext cx="5357237" cy="2857686"/>
          </a:xfrm>
          <a:prstGeom prst="wedgeEllipseCallout">
            <a:avLst>
              <a:gd name="adj1" fmla="val -54086"/>
              <a:gd name="adj2" fmla="val 45844"/>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Nog even volhouden, we zijn op de goede weg</a:t>
            </a:r>
            <a:r>
              <a:rPr lang="nl-BE" sz="2800" dirty="0"/>
              <a:t>! Druk op de spatiebalk als je klaar bent om verder te gaan. </a:t>
            </a:r>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rot="21360359">
            <a:off x="1326746" y="3631968"/>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14" name="Afgeronde rechthoek 3">
            <a:extLst>
              <a:ext uri="{FF2B5EF4-FFF2-40B4-BE49-F238E27FC236}">
                <a16:creationId xmlns="" xmlns:a16="http://schemas.microsoft.com/office/drawing/2014/main"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7">
            <a:extLst>
              <a:ext uri="{FF2B5EF4-FFF2-40B4-BE49-F238E27FC236}">
                <a16:creationId xmlns="" xmlns:a16="http://schemas.microsoft.com/office/drawing/2014/main"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 name="Group 15"/>
          <p:cNvGrpSpPr/>
          <p:nvPr/>
        </p:nvGrpSpPr>
        <p:grpSpPr>
          <a:xfrm>
            <a:off x="4676162" y="5141876"/>
            <a:ext cx="1523476" cy="1863628"/>
            <a:chOff x="1669143" y="1393371"/>
            <a:chExt cx="2336800" cy="2467429"/>
          </a:xfrm>
        </p:grpSpPr>
        <p:pic>
          <p:nvPicPr>
            <p:cNvPr id="17"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19" name="TextBox 18"/>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20" name="Rectangle 19"/>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21" name="Group 20"/>
          <p:cNvGrpSpPr/>
          <p:nvPr/>
        </p:nvGrpSpPr>
        <p:grpSpPr>
          <a:xfrm>
            <a:off x="197877" y="5284191"/>
            <a:ext cx="1441727" cy="1590311"/>
            <a:chOff x="7220607" y="4172606"/>
            <a:chExt cx="2564524" cy="2659117"/>
          </a:xfrm>
        </p:grpSpPr>
        <p:pic>
          <p:nvPicPr>
            <p:cNvPr id="22"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24" name="Afgeronde rechthoek 17">
            <a:extLst>
              <a:ext uri="{FF2B5EF4-FFF2-40B4-BE49-F238E27FC236}">
                <a16:creationId xmlns="" xmlns:a16="http://schemas.microsoft.com/office/drawing/2014/main"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TextBox 13">
            <a:extLst>
              <a:ext uri="{FF2B5EF4-FFF2-40B4-BE49-F238E27FC236}">
                <a16:creationId xmlns="" xmlns:a16="http://schemas.microsoft.com/office/drawing/2014/main"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26" name="TextBox 13">
            <a:extLst>
              <a:ext uri="{FF2B5EF4-FFF2-40B4-BE49-F238E27FC236}">
                <a16:creationId xmlns="" xmlns:a16="http://schemas.microsoft.com/office/drawing/2014/main"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10114206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rot="21073084">
            <a:off x="4303856" y="4290509"/>
            <a:ext cx="1662434" cy="842924"/>
          </a:xfrm>
          <a:prstGeom prst="rect">
            <a:avLst/>
          </a:prstGeom>
        </p:spPr>
      </p:pic>
      <p:sp>
        <p:nvSpPr>
          <p:cNvPr id="7" name="Oval Callout 3">
            <a:extLst>
              <a:ext uri="{FF2B5EF4-FFF2-40B4-BE49-F238E27FC236}">
                <a16:creationId xmlns="" xmlns:a16="http://schemas.microsoft.com/office/drawing/2014/main" id="{FE3550D1-1880-3C42-9F6F-CC41F6199FEC}"/>
              </a:ext>
            </a:extLst>
          </p:cNvPr>
          <p:cNvSpPr/>
          <p:nvPr/>
        </p:nvSpPr>
        <p:spPr>
          <a:xfrm>
            <a:off x="4852841" y="1227005"/>
            <a:ext cx="4599294" cy="2857686"/>
          </a:xfrm>
          <a:prstGeom prst="wedgeEllipseCallout">
            <a:avLst>
              <a:gd name="adj1" fmla="val -35510"/>
              <a:gd name="adj2" fmla="val 52384"/>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Nu komen we echt wel dichter bij! </a:t>
            </a:r>
            <a:r>
              <a:rPr lang="nl-BE" sz="2800" dirty="0"/>
              <a:t>Druk op de spatiebalk als je klaar bent om verder te gaan. </a:t>
            </a:r>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a:off x="2662309" y="3942577"/>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14" name="Afgeronde rechthoek 3">
            <a:extLst>
              <a:ext uri="{FF2B5EF4-FFF2-40B4-BE49-F238E27FC236}">
                <a16:creationId xmlns="" xmlns:a16="http://schemas.microsoft.com/office/drawing/2014/main"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7">
            <a:extLst>
              <a:ext uri="{FF2B5EF4-FFF2-40B4-BE49-F238E27FC236}">
                <a16:creationId xmlns="" xmlns:a16="http://schemas.microsoft.com/office/drawing/2014/main"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 name="Group 15"/>
          <p:cNvGrpSpPr/>
          <p:nvPr/>
        </p:nvGrpSpPr>
        <p:grpSpPr>
          <a:xfrm>
            <a:off x="4676162" y="5141876"/>
            <a:ext cx="1523476" cy="1863628"/>
            <a:chOff x="1669143" y="1393371"/>
            <a:chExt cx="2336800" cy="2467429"/>
          </a:xfrm>
        </p:grpSpPr>
        <p:pic>
          <p:nvPicPr>
            <p:cNvPr id="17"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19" name="TextBox 18"/>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20" name="Rectangle 19"/>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21" name="Group 20"/>
          <p:cNvGrpSpPr/>
          <p:nvPr/>
        </p:nvGrpSpPr>
        <p:grpSpPr>
          <a:xfrm>
            <a:off x="197877" y="5284191"/>
            <a:ext cx="1441727" cy="1590311"/>
            <a:chOff x="7220607" y="4172606"/>
            <a:chExt cx="2564524" cy="2659117"/>
          </a:xfrm>
        </p:grpSpPr>
        <p:pic>
          <p:nvPicPr>
            <p:cNvPr id="22"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24" name="Afgeronde rechthoek 17">
            <a:extLst>
              <a:ext uri="{FF2B5EF4-FFF2-40B4-BE49-F238E27FC236}">
                <a16:creationId xmlns="" xmlns:a16="http://schemas.microsoft.com/office/drawing/2014/main"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TextBox 13">
            <a:extLst>
              <a:ext uri="{FF2B5EF4-FFF2-40B4-BE49-F238E27FC236}">
                <a16:creationId xmlns="" xmlns:a16="http://schemas.microsoft.com/office/drawing/2014/main"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26" name="TextBox 13">
            <a:extLst>
              <a:ext uri="{FF2B5EF4-FFF2-40B4-BE49-F238E27FC236}">
                <a16:creationId xmlns="" xmlns:a16="http://schemas.microsoft.com/office/drawing/2014/main"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34975347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rot="21073084">
            <a:off x="5197833" y="4307990"/>
            <a:ext cx="1662434" cy="842924"/>
          </a:xfrm>
          <a:prstGeom prst="rect">
            <a:avLst/>
          </a:prstGeom>
        </p:spPr>
      </p:pic>
      <p:sp>
        <p:nvSpPr>
          <p:cNvPr id="7" name="Oval Callout 3">
            <a:extLst>
              <a:ext uri="{FF2B5EF4-FFF2-40B4-BE49-F238E27FC236}">
                <a16:creationId xmlns="" xmlns:a16="http://schemas.microsoft.com/office/drawing/2014/main" id="{FE3550D1-1880-3C42-9F6F-CC41F6199FEC}"/>
              </a:ext>
            </a:extLst>
          </p:cNvPr>
          <p:cNvSpPr/>
          <p:nvPr/>
        </p:nvSpPr>
        <p:spPr>
          <a:xfrm>
            <a:off x="4824156" y="1068832"/>
            <a:ext cx="5038700" cy="3070054"/>
          </a:xfrm>
          <a:prstGeom prst="wedgeEllipseCallout">
            <a:avLst>
              <a:gd name="adj1" fmla="val -20104"/>
              <a:gd name="adj2" fmla="val 58531"/>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Goed zo! We kunnen de planeet al een beetje zien! </a:t>
            </a:r>
            <a:r>
              <a:rPr lang="nl-BE" sz="2800" dirty="0"/>
              <a:t>Druk op de spatiebalk als je klaar bent om verder te gaan. </a:t>
            </a:r>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rot="1029221">
            <a:off x="3649746" y="4065677"/>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14" name="Afgeronde rechthoek 3">
            <a:extLst>
              <a:ext uri="{FF2B5EF4-FFF2-40B4-BE49-F238E27FC236}">
                <a16:creationId xmlns="" xmlns:a16="http://schemas.microsoft.com/office/drawing/2014/main"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7">
            <a:extLst>
              <a:ext uri="{FF2B5EF4-FFF2-40B4-BE49-F238E27FC236}">
                <a16:creationId xmlns="" xmlns:a16="http://schemas.microsoft.com/office/drawing/2014/main"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 name="Group 15"/>
          <p:cNvGrpSpPr/>
          <p:nvPr/>
        </p:nvGrpSpPr>
        <p:grpSpPr>
          <a:xfrm>
            <a:off x="4676162" y="5141876"/>
            <a:ext cx="1523476" cy="1863628"/>
            <a:chOff x="1669143" y="1393371"/>
            <a:chExt cx="2336800" cy="2467429"/>
          </a:xfrm>
        </p:grpSpPr>
        <p:pic>
          <p:nvPicPr>
            <p:cNvPr id="17"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19" name="TextBox 18"/>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20" name="Rectangle 19"/>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21" name="Group 20"/>
          <p:cNvGrpSpPr/>
          <p:nvPr/>
        </p:nvGrpSpPr>
        <p:grpSpPr>
          <a:xfrm>
            <a:off x="197877" y="5284191"/>
            <a:ext cx="1441727" cy="1590311"/>
            <a:chOff x="7220607" y="4172606"/>
            <a:chExt cx="2564524" cy="2659117"/>
          </a:xfrm>
        </p:grpSpPr>
        <p:pic>
          <p:nvPicPr>
            <p:cNvPr id="22"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24" name="Afgeronde rechthoek 17">
            <a:extLst>
              <a:ext uri="{FF2B5EF4-FFF2-40B4-BE49-F238E27FC236}">
                <a16:creationId xmlns="" xmlns:a16="http://schemas.microsoft.com/office/drawing/2014/main"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TextBox 13">
            <a:extLst>
              <a:ext uri="{FF2B5EF4-FFF2-40B4-BE49-F238E27FC236}">
                <a16:creationId xmlns="" xmlns:a16="http://schemas.microsoft.com/office/drawing/2014/main"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26" name="TextBox 13">
            <a:extLst>
              <a:ext uri="{FF2B5EF4-FFF2-40B4-BE49-F238E27FC236}">
                <a16:creationId xmlns="" xmlns:a16="http://schemas.microsoft.com/office/drawing/2014/main"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6656347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rot="21073084">
            <a:off x="7096044" y="4599262"/>
            <a:ext cx="1662434" cy="842924"/>
          </a:xfrm>
          <a:prstGeom prst="rect">
            <a:avLst/>
          </a:prstGeom>
        </p:spPr>
      </p:pic>
      <p:sp>
        <p:nvSpPr>
          <p:cNvPr id="7" name="Oval Callout 3">
            <a:extLst>
              <a:ext uri="{FF2B5EF4-FFF2-40B4-BE49-F238E27FC236}">
                <a16:creationId xmlns="" xmlns:a16="http://schemas.microsoft.com/office/drawing/2014/main" id="{FE3550D1-1880-3C42-9F6F-CC41F6199FEC}"/>
              </a:ext>
            </a:extLst>
          </p:cNvPr>
          <p:cNvSpPr/>
          <p:nvPr/>
        </p:nvSpPr>
        <p:spPr>
          <a:xfrm>
            <a:off x="3967843" y="1828799"/>
            <a:ext cx="5021921" cy="2421145"/>
          </a:xfrm>
          <a:prstGeom prst="wedgeEllipseCallout">
            <a:avLst>
              <a:gd name="adj1" fmla="val 21534"/>
              <a:gd name="adj2" fmla="val 60700"/>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2800" dirty="0" smtClean="0"/>
              <a:t>We zijn er bijna! </a:t>
            </a:r>
            <a:r>
              <a:rPr lang="nl-BE" sz="2800" dirty="0"/>
              <a:t>Druk op de spatiebalk als je klaar bent om verder te gaan. </a:t>
            </a:r>
          </a:p>
          <a:p>
            <a:pPr algn="ctr"/>
            <a:r>
              <a:rPr lang="nl-BE" sz="2800" dirty="0" smtClean="0"/>
              <a:t> </a:t>
            </a:r>
            <a:endParaRPr lang="nl-BE" sz="2800" dirty="0"/>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rot="20007206">
            <a:off x="4949961" y="4260290"/>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14" name="Afgeronde rechthoek 3">
            <a:extLst>
              <a:ext uri="{FF2B5EF4-FFF2-40B4-BE49-F238E27FC236}">
                <a16:creationId xmlns="" xmlns:a16="http://schemas.microsoft.com/office/drawing/2014/main"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7">
            <a:extLst>
              <a:ext uri="{FF2B5EF4-FFF2-40B4-BE49-F238E27FC236}">
                <a16:creationId xmlns="" xmlns:a16="http://schemas.microsoft.com/office/drawing/2014/main"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 name="Group 15"/>
          <p:cNvGrpSpPr/>
          <p:nvPr/>
        </p:nvGrpSpPr>
        <p:grpSpPr>
          <a:xfrm>
            <a:off x="4676162" y="5141876"/>
            <a:ext cx="1523476" cy="1863628"/>
            <a:chOff x="1669143" y="1393371"/>
            <a:chExt cx="2336800" cy="2467429"/>
          </a:xfrm>
        </p:grpSpPr>
        <p:pic>
          <p:nvPicPr>
            <p:cNvPr id="17"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19" name="TextBox 18"/>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20" name="Rectangle 19"/>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21" name="Group 20"/>
          <p:cNvGrpSpPr/>
          <p:nvPr/>
        </p:nvGrpSpPr>
        <p:grpSpPr>
          <a:xfrm>
            <a:off x="197877" y="5284191"/>
            <a:ext cx="1441727" cy="1590311"/>
            <a:chOff x="7220607" y="4172606"/>
            <a:chExt cx="2564524" cy="2659117"/>
          </a:xfrm>
        </p:grpSpPr>
        <p:pic>
          <p:nvPicPr>
            <p:cNvPr id="22"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24" name="Afgeronde rechthoek 17">
            <a:extLst>
              <a:ext uri="{FF2B5EF4-FFF2-40B4-BE49-F238E27FC236}">
                <a16:creationId xmlns="" xmlns:a16="http://schemas.microsoft.com/office/drawing/2014/main"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TextBox 13">
            <a:extLst>
              <a:ext uri="{FF2B5EF4-FFF2-40B4-BE49-F238E27FC236}">
                <a16:creationId xmlns="" xmlns:a16="http://schemas.microsoft.com/office/drawing/2014/main"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26" name="TextBox 13">
            <a:extLst>
              <a:ext uri="{FF2B5EF4-FFF2-40B4-BE49-F238E27FC236}">
                <a16:creationId xmlns="" xmlns:a16="http://schemas.microsoft.com/office/drawing/2014/main"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22836625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rot="21073084">
            <a:off x="8728899" y="4671235"/>
            <a:ext cx="1662434" cy="842924"/>
          </a:xfrm>
          <a:prstGeom prst="rect">
            <a:avLst/>
          </a:prstGeom>
        </p:spPr>
      </p:pic>
      <p:sp>
        <p:nvSpPr>
          <p:cNvPr id="7" name="Oval Callout 3">
            <a:extLst>
              <a:ext uri="{FF2B5EF4-FFF2-40B4-BE49-F238E27FC236}">
                <a16:creationId xmlns="" xmlns:a16="http://schemas.microsoft.com/office/drawing/2014/main" id="{FE3550D1-1880-3C42-9F6F-CC41F6199FEC}"/>
              </a:ext>
            </a:extLst>
          </p:cNvPr>
          <p:cNvSpPr/>
          <p:nvPr/>
        </p:nvSpPr>
        <p:spPr>
          <a:xfrm>
            <a:off x="5136750" y="1845185"/>
            <a:ext cx="4599294" cy="2857686"/>
          </a:xfrm>
          <a:prstGeom prst="wedgeEllipseCallout">
            <a:avLst>
              <a:gd name="adj1" fmla="val 39559"/>
              <a:gd name="adj2" fmla="val 52735"/>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Goed bezig, nog een allerlaatste keer! </a:t>
            </a:r>
            <a:r>
              <a:rPr lang="nl-BE" sz="2800" dirty="0"/>
              <a:t>Druk op de spatiebalk om </a:t>
            </a:r>
            <a:r>
              <a:rPr lang="nl-BE" sz="2800" dirty="0" smtClean="0"/>
              <a:t>verder te gaan.</a:t>
            </a:r>
            <a:endParaRPr lang="nl-BE" sz="2800" dirty="0"/>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rot="20007206">
            <a:off x="6490132" y="4598976"/>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14" name="Afgeronde rechthoek 3">
            <a:extLst>
              <a:ext uri="{FF2B5EF4-FFF2-40B4-BE49-F238E27FC236}">
                <a16:creationId xmlns="" xmlns:a16="http://schemas.microsoft.com/office/drawing/2014/main"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7">
            <a:extLst>
              <a:ext uri="{FF2B5EF4-FFF2-40B4-BE49-F238E27FC236}">
                <a16:creationId xmlns="" xmlns:a16="http://schemas.microsoft.com/office/drawing/2014/main"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 name="Group 15"/>
          <p:cNvGrpSpPr/>
          <p:nvPr/>
        </p:nvGrpSpPr>
        <p:grpSpPr>
          <a:xfrm>
            <a:off x="4676162" y="5141876"/>
            <a:ext cx="1523476" cy="1863628"/>
            <a:chOff x="1669143" y="1393371"/>
            <a:chExt cx="2336800" cy="2467429"/>
          </a:xfrm>
        </p:grpSpPr>
        <p:pic>
          <p:nvPicPr>
            <p:cNvPr id="17"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19" name="TextBox 18"/>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20" name="Rectangle 19"/>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21" name="Group 20"/>
          <p:cNvGrpSpPr/>
          <p:nvPr/>
        </p:nvGrpSpPr>
        <p:grpSpPr>
          <a:xfrm>
            <a:off x="197877" y="5284191"/>
            <a:ext cx="1441727" cy="1590311"/>
            <a:chOff x="7220607" y="4172606"/>
            <a:chExt cx="2564524" cy="2659117"/>
          </a:xfrm>
        </p:grpSpPr>
        <p:pic>
          <p:nvPicPr>
            <p:cNvPr id="22"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24" name="Afgeronde rechthoek 17">
            <a:extLst>
              <a:ext uri="{FF2B5EF4-FFF2-40B4-BE49-F238E27FC236}">
                <a16:creationId xmlns="" xmlns:a16="http://schemas.microsoft.com/office/drawing/2014/main"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TextBox 13">
            <a:extLst>
              <a:ext uri="{FF2B5EF4-FFF2-40B4-BE49-F238E27FC236}">
                <a16:creationId xmlns="" xmlns:a16="http://schemas.microsoft.com/office/drawing/2014/main"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26" name="TextBox 13">
            <a:extLst>
              <a:ext uri="{FF2B5EF4-FFF2-40B4-BE49-F238E27FC236}">
                <a16:creationId xmlns="" xmlns:a16="http://schemas.microsoft.com/office/drawing/2014/main"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10285295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rot="21073084">
            <a:off x="9346687" y="4669127"/>
            <a:ext cx="1662434" cy="842924"/>
          </a:xfrm>
          <a:prstGeom prst="rect">
            <a:avLst/>
          </a:prstGeom>
        </p:spPr>
      </p:pic>
      <p:sp>
        <p:nvSpPr>
          <p:cNvPr id="7" name="Oval Callout 3">
            <a:extLst>
              <a:ext uri="{FF2B5EF4-FFF2-40B4-BE49-F238E27FC236}">
                <a16:creationId xmlns="" xmlns:a16="http://schemas.microsoft.com/office/drawing/2014/main" id="{FE3550D1-1880-3C42-9F6F-CC41F6199FEC}"/>
              </a:ext>
            </a:extLst>
          </p:cNvPr>
          <p:cNvSpPr/>
          <p:nvPr/>
        </p:nvSpPr>
        <p:spPr>
          <a:xfrm>
            <a:off x="5136750" y="1845185"/>
            <a:ext cx="4599294" cy="2857686"/>
          </a:xfrm>
          <a:prstGeom prst="wedgeEllipseCallout">
            <a:avLst>
              <a:gd name="adj1" fmla="val 39559"/>
              <a:gd name="adj2" fmla="val 52735"/>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Super, we zijn er geraakt! </a:t>
            </a:r>
            <a:r>
              <a:rPr lang="nl-BE" sz="2800" dirty="0"/>
              <a:t>Druk op de spatiebalk </a:t>
            </a:r>
            <a:r>
              <a:rPr lang="nl-BE" sz="2800" dirty="0" smtClean="0"/>
              <a:t>om de landing te starten!</a:t>
            </a:r>
            <a:endParaRPr lang="nl-BE" sz="2800" dirty="0"/>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rot="20007206">
            <a:off x="7477365" y="4474376"/>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14" name="Afgeronde rechthoek 3">
            <a:extLst>
              <a:ext uri="{FF2B5EF4-FFF2-40B4-BE49-F238E27FC236}">
                <a16:creationId xmlns="" xmlns:a16="http://schemas.microsoft.com/office/drawing/2014/main"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7">
            <a:extLst>
              <a:ext uri="{FF2B5EF4-FFF2-40B4-BE49-F238E27FC236}">
                <a16:creationId xmlns="" xmlns:a16="http://schemas.microsoft.com/office/drawing/2014/main"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 name="Group 15"/>
          <p:cNvGrpSpPr/>
          <p:nvPr/>
        </p:nvGrpSpPr>
        <p:grpSpPr>
          <a:xfrm>
            <a:off x="4676162" y="5141876"/>
            <a:ext cx="1523476" cy="1863628"/>
            <a:chOff x="1669143" y="1393371"/>
            <a:chExt cx="2336800" cy="2467429"/>
          </a:xfrm>
        </p:grpSpPr>
        <p:pic>
          <p:nvPicPr>
            <p:cNvPr id="17"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19" name="TextBox 18"/>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20" name="Rectangle 19"/>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21" name="Group 20"/>
          <p:cNvGrpSpPr/>
          <p:nvPr/>
        </p:nvGrpSpPr>
        <p:grpSpPr>
          <a:xfrm>
            <a:off x="197877" y="5284191"/>
            <a:ext cx="1441727" cy="1590311"/>
            <a:chOff x="7220607" y="4172606"/>
            <a:chExt cx="2564524" cy="2659117"/>
          </a:xfrm>
        </p:grpSpPr>
        <p:pic>
          <p:nvPicPr>
            <p:cNvPr id="22"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24" name="Afgeronde rechthoek 17">
            <a:extLst>
              <a:ext uri="{FF2B5EF4-FFF2-40B4-BE49-F238E27FC236}">
                <a16:creationId xmlns="" xmlns:a16="http://schemas.microsoft.com/office/drawing/2014/main"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TextBox 13">
            <a:extLst>
              <a:ext uri="{FF2B5EF4-FFF2-40B4-BE49-F238E27FC236}">
                <a16:creationId xmlns="" xmlns:a16="http://schemas.microsoft.com/office/drawing/2014/main"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26" name="TextBox 13">
            <a:extLst>
              <a:ext uri="{FF2B5EF4-FFF2-40B4-BE49-F238E27FC236}">
                <a16:creationId xmlns="" xmlns:a16="http://schemas.microsoft.com/office/drawing/2014/main"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32734705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2" name="Picture 1" descr="Maan, Astronomie, Luna, Eclipse, Crescent, Volle Maan"/>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46484"/>
          <a:stretch/>
        </p:blipFill>
        <p:spPr bwMode="auto">
          <a:xfrm>
            <a:off x="-602413" y="2872410"/>
            <a:ext cx="8120841" cy="39855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14647" y1="90558" x2="14647" y2="90558"/>
                        <a14:foregroundMark x1="85486" y1="83548" x2="85486" y2="83548"/>
                      </a14:backgroundRemoval>
                    </a14:imgEffect>
                  </a14:imgLayer>
                </a14:imgProps>
              </a:ext>
              <a:ext uri="{28A0092B-C50C-407E-A947-70E740481C1C}">
                <a14:useLocalDpi xmlns:a14="http://schemas.microsoft.com/office/drawing/2010/main" val="0"/>
              </a:ext>
            </a:extLst>
          </a:blip>
          <a:stretch>
            <a:fillRect/>
          </a:stretch>
        </p:blipFill>
        <p:spPr>
          <a:xfrm>
            <a:off x="5504299" y="2253184"/>
            <a:ext cx="2514805" cy="2340437"/>
          </a:xfrm>
          <a:prstGeom prst="rect">
            <a:avLst/>
          </a:prstGeom>
        </p:spPr>
      </p:pic>
      <p:pic>
        <p:nvPicPr>
          <p:cNvPr id="5" name="Picture 4"/>
          <p:cNvPicPr>
            <a:picLocks noChangeAspect="1"/>
          </p:cNvPicPr>
          <p:nvPr/>
        </p:nvPicPr>
        <p:blipFill>
          <a:blip r:embed="rId8">
            <a:extLst>
              <a:ext uri="{BEBA8EAE-BF5A-486C-A8C5-ECC9F3942E4B}">
                <a14:imgProps xmlns:a14="http://schemas.microsoft.com/office/drawing/2010/main">
                  <a14:imgLayer r:embed="rId9">
                    <a14:imgEffect>
                      <a14:backgroundRemoval t="9970" b="94562" l="4890" r="98502"/>
                    </a14:imgEffect>
                  </a14:imgLayer>
                </a14:imgProps>
              </a:ext>
            </a:extLst>
          </a:blip>
          <a:stretch>
            <a:fillRect/>
          </a:stretch>
        </p:blipFill>
        <p:spPr>
          <a:xfrm rot="21445858">
            <a:off x="2093205" y="1852862"/>
            <a:ext cx="2603799" cy="2039095"/>
          </a:xfrm>
          <a:prstGeom prst="rect">
            <a:avLst/>
          </a:prstGeom>
        </p:spPr>
      </p:pic>
      <p:sp>
        <p:nvSpPr>
          <p:cNvPr id="6" name="Oval Callout 5"/>
          <p:cNvSpPr/>
          <p:nvPr/>
        </p:nvSpPr>
        <p:spPr>
          <a:xfrm>
            <a:off x="7846003" y="156551"/>
            <a:ext cx="4201834" cy="4622484"/>
          </a:xfrm>
          <a:prstGeom prst="wedgeEllipseCallout">
            <a:avLst>
              <a:gd name="adj1" fmla="val -66037"/>
              <a:gd name="adj2" fmla="val 3592"/>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t>We zijn geland</a:t>
            </a:r>
            <a:r>
              <a:rPr lang="nl-BE" sz="2800" dirty="0" smtClean="0"/>
              <a:t>! </a:t>
            </a:r>
            <a:r>
              <a:rPr lang="nl-BE" sz="2800" dirty="0" smtClean="0"/>
              <a:t>We zijn ze voor! </a:t>
            </a:r>
          </a:p>
          <a:p>
            <a:pPr algn="ctr"/>
            <a:endParaRPr lang="nl-BE" sz="2800" dirty="0"/>
          </a:p>
          <a:p>
            <a:pPr algn="ctr"/>
            <a:r>
              <a:rPr lang="nl-BE" sz="2800" dirty="0" smtClean="0"/>
              <a:t>Bedankt </a:t>
            </a:r>
            <a:r>
              <a:rPr lang="nl-BE" sz="2800" dirty="0"/>
              <a:t>voor je </a:t>
            </a:r>
            <a:r>
              <a:rPr lang="nl-BE" sz="2800" dirty="0" smtClean="0"/>
              <a:t>hulp, zonder </a:t>
            </a:r>
            <a:r>
              <a:rPr lang="nl-BE" sz="2800" dirty="0"/>
              <a:t>jou hadden we de planeet nooit gevonden! </a:t>
            </a:r>
          </a:p>
        </p:txBody>
      </p:sp>
      <p:pic>
        <p:nvPicPr>
          <p:cNvPr id="7" name="Picture 2" descr="Afbeeldingsresultaat voor spaceship"/>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4242"/>
          <a:stretch/>
        </p:blipFill>
        <p:spPr bwMode="auto">
          <a:xfrm rot="20007206">
            <a:off x="5932568" y="-59180"/>
            <a:ext cx="876415" cy="751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3588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107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5" cstate="print">
            <a:extLst>
              <a:ext uri="{BEBA8EAE-BF5A-486C-A8C5-ECC9F3942E4B}">
                <a14:imgProps xmlns:a14="http://schemas.microsoft.com/office/drawing/2010/main">
                  <a14:imgLayer r:embed="rId6">
                    <a14:imgEffect>
                      <a14:backgroundRemoval t="0" b="99512" l="0" r="99396">
                        <a14:foregroundMark x1="26157" y1="14258" x2="26157" y2="14258"/>
                        <a14:foregroundMark x1="44266" y1="13477" x2="44266" y2="13477"/>
                      </a14:backgroundRemoval>
                    </a14:imgEffect>
                  </a14:imgLayer>
                </a14:imgProps>
              </a:ext>
              <a:ext uri="{28A0092B-C50C-407E-A947-70E740481C1C}">
                <a14:useLocalDpi xmlns:a14="http://schemas.microsoft.com/office/drawing/2010/main" val="0"/>
              </a:ext>
            </a:extLst>
          </a:blip>
          <a:stretch>
            <a:fillRect/>
          </a:stretch>
        </p:blipFill>
        <p:spPr>
          <a:xfrm>
            <a:off x="9172956" y="637676"/>
            <a:ext cx="3019044" cy="6220324"/>
          </a:xfrm>
          <a:prstGeom prst="rect">
            <a:avLst/>
          </a:prstGeom>
        </p:spPr>
      </p:pic>
      <p:sp>
        <p:nvSpPr>
          <p:cNvPr id="6" name="Rounded Rectangle 5"/>
          <p:cNvSpPr/>
          <p:nvPr/>
        </p:nvSpPr>
        <p:spPr>
          <a:xfrm flipH="1">
            <a:off x="25763" y="0"/>
            <a:ext cx="8575907" cy="6771502"/>
          </a:xfrm>
          <a:prstGeom prst="roundRect">
            <a:avLst/>
          </a:prstGeom>
          <a:solidFill>
            <a:srgbClr val="90A5CC"/>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2800" dirty="0">
                <a:solidFill>
                  <a:srgbClr val="22304A"/>
                </a:solidFill>
              </a:rPr>
              <a:t>Hier zie je een voorbeeld van de vallende sterren die we zullen tegenkomen. Zie je de ster die in de richting valt die het meest verschilt van de richting waarin de andere sterren vallen ?</a:t>
            </a:r>
          </a:p>
        </p:txBody>
      </p:sp>
      <p:pic>
        <p:nvPicPr>
          <p:cNvPr id="5" name="Picture 4"/>
          <p:cNvPicPr>
            <a:picLocks noChangeAspect="1"/>
          </p:cNvPicPr>
          <p:nvPr/>
        </p:nvPicPr>
        <p:blipFill rotWithShape="1">
          <a:blip r:embed="rId7"/>
          <a:srcRect l="29063" t="16667" r="28937" b="17000"/>
          <a:stretch/>
        </p:blipFill>
        <p:spPr>
          <a:xfrm>
            <a:off x="2343815" y="2357160"/>
            <a:ext cx="4366855" cy="3879483"/>
          </a:xfrm>
          <a:prstGeom prst="rect">
            <a:avLst/>
          </a:prstGeom>
        </p:spPr>
      </p:pic>
      <p:grpSp>
        <p:nvGrpSpPr>
          <p:cNvPr id="10" name="Group 9"/>
          <p:cNvGrpSpPr/>
          <p:nvPr/>
        </p:nvGrpSpPr>
        <p:grpSpPr>
          <a:xfrm>
            <a:off x="-104207" y="3992101"/>
            <a:ext cx="2564524" cy="2659117"/>
            <a:chOff x="7220607" y="4172606"/>
            <a:chExt cx="2564524" cy="2659117"/>
          </a:xfrm>
        </p:grpSpPr>
        <p:pic>
          <p:nvPicPr>
            <p:cNvPr id="11" name="Picture 6" descr="Gerelateerde afbeelding"/>
            <p:cNvPicPr>
              <a:picLocks noChangeAspect="1" noChangeArrowheads="1"/>
            </p:cNvPicPr>
            <p:nvPr/>
          </p:nvPicPr>
          <p:blipFill rotWithShape="1">
            <a:blip r:embed="rId8">
              <a:duotone>
                <a:schemeClr val="accent5">
                  <a:shade val="45000"/>
                  <a:satMod val="135000"/>
                </a:schemeClr>
                <a:prstClr val="white"/>
              </a:duotone>
              <a:extLst>
                <a:ext uri="{BEBA8EAE-BF5A-486C-A8C5-ECC9F3942E4B}">
                  <a14:imgProps xmlns:a14="http://schemas.microsoft.com/office/drawing/2010/main">
                    <a14:imgLayer r:embed="rId9">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b="1" dirty="0" smtClean="0">
                  <a:ln w="3175">
                    <a:solidFill>
                      <a:srgbClr val="5778B3"/>
                    </a:solidFill>
                  </a:ln>
                  <a:solidFill>
                    <a:srgbClr val="5778B3"/>
                  </a:solidFill>
                  <a:latin typeface="Arial Rounded MT Bold" panose="020F0704030504030204" pitchFamily="34" charset="0"/>
                </a:rPr>
                <a:t>SUPERNOVA</a:t>
              </a:r>
              <a:endParaRPr lang="nl-BE" b="1" dirty="0">
                <a:ln w="3175">
                  <a:solidFill>
                    <a:srgbClr val="5778B3"/>
                  </a:solidFill>
                </a:ln>
                <a:solidFill>
                  <a:srgbClr val="5778B3"/>
                </a:solidFill>
                <a:latin typeface="Arial Rounded MT Bold" panose="020F0704030504030204" pitchFamily="34" charset="0"/>
              </a:endParaRPr>
            </a:p>
          </p:txBody>
        </p:sp>
      </p:grpSp>
    </p:spTree>
    <p:extLst>
      <p:ext uri="{BB962C8B-B14F-4D97-AF65-F5344CB8AC3E}">
        <p14:creationId xmlns:p14="http://schemas.microsoft.com/office/powerpoint/2010/main" val="19888931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BEBA8EAE-BF5A-486C-A8C5-ECC9F3942E4B}">
                <a14:imgProps xmlns:a14="http://schemas.microsoft.com/office/drawing/2010/main">
                  <a14:imgLayer r:embed="rId5">
                    <a14:imgEffect>
                      <a14:backgroundRemoval t="0" b="99512" l="0" r="99396">
                        <a14:foregroundMark x1="26157" y1="14258" x2="26157" y2="14258"/>
                        <a14:foregroundMark x1="44266" y1="13477" x2="44266" y2="13477"/>
                      </a14:backgroundRemoval>
                    </a14:imgEffect>
                  </a14:imgLayer>
                </a14:imgProps>
              </a:ext>
              <a:ext uri="{28A0092B-C50C-407E-A947-70E740481C1C}">
                <a14:useLocalDpi xmlns:a14="http://schemas.microsoft.com/office/drawing/2010/main" val="0"/>
              </a:ext>
            </a:extLst>
          </a:blip>
          <a:stretch>
            <a:fillRect/>
          </a:stretch>
        </p:blipFill>
        <p:spPr>
          <a:xfrm>
            <a:off x="9172956" y="637676"/>
            <a:ext cx="3019044" cy="6220324"/>
          </a:xfrm>
          <a:prstGeom prst="rect">
            <a:avLst/>
          </a:prstGeom>
        </p:spPr>
      </p:pic>
      <p:sp>
        <p:nvSpPr>
          <p:cNvPr id="6" name="Rounded Rectangle 5"/>
          <p:cNvSpPr/>
          <p:nvPr/>
        </p:nvSpPr>
        <p:spPr>
          <a:xfrm flipH="1">
            <a:off x="25763" y="0"/>
            <a:ext cx="8575907" cy="6771502"/>
          </a:xfrm>
          <a:prstGeom prst="roundRect">
            <a:avLst/>
          </a:prstGeom>
          <a:solidFill>
            <a:srgbClr val="90A5CC"/>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2800" dirty="0">
                <a:solidFill>
                  <a:srgbClr val="22304A"/>
                </a:solidFill>
              </a:rPr>
              <a:t>Deze ster valt in de richting die het meest verschilt van de richting waarin de andere sterren vallen, dus dit is de meest verschillende ster! </a:t>
            </a:r>
          </a:p>
        </p:txBody>
      </p:sp>
      <p:pic>
        <p:nvPicPr>
          <p:cNvPr id="10" name="Picture 9"/>
          <p:cNvPicPr>
            <a:picLocks noChangeAspect="1"/>
          </p:cNvPicPr>
          <p:nvPr/>
        </p:nvPicPr>
        <p:blipFill rotWithShape="1">
          <a:blip r:embed="rId6"/>
          <a:srcRect l="29063" t="16667" r="28937" b="17000"/>
          <a:stretch/>
        </p:blipFill>
        <p:spPr>
          <a:xfrm>
            <a:off x="2343815" y="2162251"/>
            <a:ext cx="4366855" cy="3879483"/>
          </a:xfrm>
          <a:prstGeom prst="rect">
            <a:avLst/>
          </a:prstGeom>
        </p:spPr>
      </p:pic>
      <p:sp>
        <p:nvSpPr>
          <p:cNvPr id="11" name="Ovaal 3">
            <a:extLst>
              <a:ext uri="{FF2B5EF4-FFF2-40B4-BE49-F238E27FC236}">
                <a16:creationId xmlns="" xmlns:a16="http://schemas.microsoft.com/office/drawing/2014/main" id="{78D7ACE0-33F0-F046-8E5F-86CC4A899C38}"/>
              </a:ext>
            </a:extLst>
          </p:cNvPr>
          <p:cNvSpPr/>
          <p:nvPr/>
        </p:nvSpPr>
        <p:spPr>
          <a:xfrm>
            <a:off x="5319794" y="2045070"/>
            <a:ext cx="491319" cy="568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grpSp>
        <p:nvGrpSpPr>
          <p:cNvPr id="12" name="Group 11"/>
          <p:cNvGrpSpPr/>
          <p:nvPr/>
        </p:nvGrpSpPr>
        <p:grpSpPr>
          <a:xfrm>
            <a:off x="-104207" y="3992101"/>
            <a:ext cx="2564524" cy="2659117"/>
            <a:chOff x="7220607" y="4172606"/>
            <a:chExt cx="2564524" cy="2659117"/>
          </a:xfrm>
        </p:grpSpPr>
        <p:pic>
          <p:nvPicPr>
            <p:cNvPr id="13" name="Picture 6" descr="Gerelateerde afbeelding"/>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b="1" dirty="0" smtClean="0">
                  <a:ln w="3175">
                    <a:solidFill>
                      <a:srgbClr val="5778B3"/>
                    </a:solidFill>
                  </a:ln>
                  <a:solidFill>
                    <a:srgbClr val="5778B3"/>
                  </a:solidFill>
                  <a:latin typeface="Arial Rounded MT Bold" panose="020F0704030504030204" pitchFamily="34" charset="0"/>
                </a:rPr>
                <a:t>SUPERNOVA</a:t>
              </a:r>
              <a:endParaRPr lang="nl-BE" b="1" dirty="0">
                <a:ln w="3175">
                  <a:solidFill>
                    <a:srgbClr val="5778B3"/>
                  </a:solidFill>
                </a:ln>
                <a:solidFill>
                  <a:srgbClr val="5778B3"/>
                </a:solidFill>
                <a:latin typeface="Arial Rounded MT Bold" panose="020F0704030504030204" pitchFamily="34" charset="0"/>
              </a:endParaRPr>
            </a:p>
          </p:txBody>
        </p:sp>
      </p:grpSp>
    </p:spTree>
    <p:extLst>
      <p:ext uri="{BB962C8B-B14F-4D97-AF65-F5344CB8AC3E}">
        <p14:creationId xmlns:p14="http://schemas.microsoft.com/office/powerpoint/2010/main" val="40931785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107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5">
            <a:extLst>
              <a:ext uri="{BEBA8EAE-BF5A-486C-A8C5-ECC9F3942E4B}">
                <a14:imgProps xmlns:a14="http://schemas.microsoft.com/office/drawing/2010/main">
                  <a14:imgLayer r:embed="rId6">
                    <a14:imgEffect>
                      <a14:backgroundRemoval t="9970" b="94562" l="4890" r="98502"/>
                    </a14:imgEffect>
                  </a14:imgLayer>
                </a14:imgProps>
              </a:ext>
            </a:extLst>
          </a:blip>
          <a:stretch>
            <a:fillRect/>
          </a:stretch>
        </p:blipFill>
        <p:spPr>
          <a:xfrm>
            <a:off x="5977605" y="-281269"/>
            <a:ext cx="7102750" cy="5562327"/>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backgroundRemoval t="0" b="99512" l="0" r="99396">
                        <a14:foregroundMark x1="26157" y1="14258" x2="26157" y2="14258"/>
                        <a14:foregroundMark x1="44266" y1="13477" x2="44266" y2="13477"/>
                      </a14:backgroundRemoval>
                    </a14:imgEffect>
                  </a14:imgLayer>
                </a14:imgProps>
              </a:ext>
              <a:ext uri="{28A0092B-C50C-407E-A947-70E740481C1C}">
                <a14:useLocalDpi xmlns:a14="http://schemas.microsoft.com/office/drawing/2010/main" val="0"/>
              </a:ext>
            </a:extLst>
          </a:blip>
          <a:stretch>
            <a:fillRect/>
          </a:stretch>
        </p:blipFill>
        <p:spPr>
          <a:xfrm>
            <a:off x="5085094" y="474829"/>
            <a:ext cx="3019044" cy="6220324"/>
          </a:xfrm>
          <a:prstGeom prst="rect">
            <a:avLst/>
          </a:prstGeom>
        </p:spPr>
      </p:pic>
      <p:sp>
        <p:nvSpPr>
          <p:cNvPr id="6" name="Rounded Rectangle 5"/>
          <p:cNvSpPr/>
          <p:nvPr/>
        </p:nvSpPr>
        <p:spPr>
          <a:xfrm flipH="1">
            <a:off x="25764" y="0"/>
            <a:ext cx="4720405" cy="6771502"/>
          </a:xfrm>
          <a:prstGeom prst="roundRect">
            <a:avLst/>
          </a:prstGeom>
          <a:solidFill>
            <a:srgbClr val="90A5CC"/>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2800" dirty="0">
                <a:solidFill>
                  <a:srgbClr val="22304A"/>
                </a:solidFill>
              </a:rPr>
              <a:t>Als we deze meest verschillende sterren blijven volgen, zouden we moeten uitkomen bij de nieuwe planeet! </a:t>
            </a:r>
          </a:p>
        </p:txBody>
      </p:sp>
      <p:grpSp>
        <p:nvGrpSpPr>
          <p:cNvPr id="10" name="Group 9"/>
          <p:cNvGrpSpPr/>
          <p:nvPr/>
        </p:nvGrpSpPr>
        <p:grpSpPr>
          <a:xfrm>
            <a:off x="911793" y="4036036"/>
            <a:ext cx="2564524" cy="2659117"/>
            <a:chOff x="7220607" y="4172606"/>
            <a:chExt cx="2564524" cy="2659117"/>
          </a:xfrm>
        </p:grpSpPr>
        <p:pic>
          <p:nvPicPr>
            <p:cNvPr id="11" name="Picture 6" descr="Gerelateerde afbeelding"/>
            <p:cNvPicPr>
              <a:picLocks noChangeAspect="1" noChangeArrowheads="1"/>
            </p:cNvPicPr>
            <p:nvPr/>
          </p:nvPicPr>
          <p:blipFill rotWithShape="1">
            <a:blip r:embed="rId9">
              <a:duotone>
                <a:schemeClr val="accent5">
                  <a:shade val="45000"/>
                  <a:satMod val="135000"/>
                </a:schemeClr>
                <a:prstClr val="white"/>
              </a:duotone>
              <a:extLst>
                <a:ext uri="{BEBA8EAE-BF5A-486C-A8C5-ECC9F3942E4B}">
                  <a14:imgProps xmlns:a14="http://schemas.microsoft.com/office/drawing/2010/main">
                    <a14:imgLayer r:embed="rId10">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b="1" dirty="0" smtClean="0">
                  <a:ln w="3175">
                    <a:solidFill>
                      <a:srgbClr val="5778B3"/>
                    </a:solidFill>
                  </a:ln>
                  <a:solidFill>
                    <a:srgbClr val="5778B3"/>
                  </a:solidFill>
                  <a:latin typeface="Arial Rounded MT Bold" panose="020F0704030504030204" pitchFamily="34" charset="0"/>
                </a:rPr>
                <a:t>SUPERNOVA</a:t>
              </a:r>
              <a:endParaRPr lang="nl-BE" b="1" dirty="0">
                <a:ln w="3175">
                  <a:solidFill>
                    <a:srgbClr val="5778B3"/>
                  </a:solidFill>
                </a:ln>
                <a:solidFill>
                  <a:srgbClr val="5778B3"/>
                </a:solidFill>
                <a:latin typeface="Arial Rounded MT Bold" panose="020F0704030504030204" pitchFamily="34" charset="0"/>
              </a:endParaRPr>
            </a:p>
          </p:txBody>
        </p:sp>
      </p:grpSp>
    </p:spTree>
    <p:extLst>
      <p:ext uri="{BB962C8B-B14F-4D97-AF65-F5344CB8AC3E}">
        <p14:creationId xmlns:p14="http://schemas.microsoft.com/office/powerpoint/2010/main" val="4658742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107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970" b="94562" l="4890" r="98502"/>
                    </a14:imgEffect>
                  </a14:imgLayer>
                </a14:imgProps>
              </a:ext>
            </a:extLst>
          </a:blip>
          <a:stretch>
            <a:fillRect/>
          </a:stretch>
        </p:blipFill>
        <p:spPr>
          <a:xfrm>
            <a:off x="5977605" y="-281269"/>
            <a:ext cx="7102750" cy="5562327"/>
          </a:xfrm>
          <a:prstGeom prst="rect">
            <a:avLst/>
          </a:prstGeom>
        </p:spPr>
      </p:pic>
      <p:sp>
        <p:nvSpPr>
          <p:cNvPr id="7" name="Rounded Rectangle 6"/>
          <p:cNvSpPr/>
          <p:nvPr/>
        </p:nvSpPr>
        <p:spPr>
          <a:xfrm flipH="1">
            <a:off x="25764" y="0"/>
            <a:ext cx="4720405" cy="6771502"/>
          </a:xfrm>
          <a:prstGeom prst="roundRect">
            <a:avLst/>
          </a:prstGeom>
          <a:solidFill>
            <a:srgbClr val="90A5CC"/>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2800" dirty="0">
                <a:solidFill>
                  <a:srgbClr val="22304A"/>
                </a:solidFill>
              </a:rPr>
              <a:t>Je kan ons ruimteschip besturen met de pijltjestoetsen. Druk op het pijltje omhoog       als je de meest verschillende ster in de bovenste helft van het scherm ziet en op het pijltje omlaag        als je ze in de onderste helft van het scherm ziet</a:t>
            </a:r>
          </a:p>
        </p:txBody>
      </p:sp>
      <p:pic>
        <p:nvPicPr>
          <p:cNvPr id="4098" name="Picture 2" descr="Afbeeldingsresultaat voor up ke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99270" y="1616659"/>
            <a:ext cx="386020" cy="3860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erelateerde afbeeldi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67118" y="3274961"/>
            <a:ext cx="393065" cy="39306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9" cstate="print">
            <a:extLst>
              <a:ext uri="{BEBA8EAE-BF5A-486C-A8C5-ECC9F3942E4B}">
                <a14:imgProps xmlns:a14="http://schemas.microsoft.com/office/drawing/2010/main">
                  <a14:imgLayer r:embed="rId10">
                    <a14:imgEffect>
                      <a14:backgroundRemoval t="0" b="99512" l="0" r="99396">
                        <a14:foregroundMark x1="26157" y1="14258" x2="26157" y2="14258"/>
                        <a14:foregroundMark x1="44266" y1="13477" x2="44266" y2="13477"/>
                      </a14:backgroundRemoval>
                    </a14:imgEffect>
                  </a14:imgLayer>
                </a14:imgProps>
              </a:ext>
              <a:ext uri="{28A0092B-C50C-407E-A947-70E740481C1C}">
                <a14:useLocalDpi xmlns:a14="http://schemas.microsoft.com/office/drawing/2010/main" val="0"/>
              </a:ext>
            </a:extLst>
          </a:blip>
          <a:stretch>
            <a:fillRect/>
          </a:stretch>
        </p:blipFill>
        <p:spPr>
          <a:xfrm>
            <a:off x="5085094" y="474829"/>
            <a:ext cx="3019044" cy="6220324"/>
          </a:xfrm>
          <a:prstGeom prst="rect">
            <a:avLst/>
          </a:prstGeom>
        </p:spPr>
      </p:pic>
      <p:grpSp>
        <p:nvGrpSpPr>
          <p:cNvPr id="13" name="Group 12"/>
          <p:cNvGrpSpPr/>
          <p:nvPr/>
        </p:nvGrpSpPr>
        <p:grpSpPr>
          <a:xfrm>
            <a:off x="1158323" y="4447822"/>
            <a:ext cx="2207369" cy="2247331"/>
            <a:chOff x="7220607" y="4172606"/>
            <a:chExt cx="2564524" cy="2659117"/>
          </a:xfrm>
        </p:grpSpPr>
        <p:pic>
          <p:nvPicPr>
            <p:cNvPr id="14"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600" b="1" dirty="0" smtClean="0">
                  <a:ln w="3175">
                    <a:solidFill>
                      <a:srgbClr val="5778B3"/>
                    </a:solidFill>
                  </a:ln>
                  <a:solidFill>
                    <a:srgbClr val="5778B3"/>
                  </a:solidFill>
                  <a:latin typeface="Arial Rounded MT Bold" panose="020F0704030504030204" pitchFamily="34" charset="0"/>
                </a:rPr>
                <a:t>SUPERNOVA</a:t>
              </a:r>
              <a:endParaRPr lang="nl-BE" sz="1600" b="1" dirty="0">
                <a:ln w="3175">
                  <a:solidFill>
                    <a:srgbClr val="5778B3"/>
                  </a:solidFill>
                </a:ln>
                <a:solidFill>
                  <a:srgbClr val="5778B3"/>
                </a:solidFill>
                <a:latin typeface="Arial Rounded MT Bold" panose="020F0704030504030204" pitchFamily="34" charset="0"/>
              </a:endParaRPr>
            </a:p>
          </p:txBody>
        </p:sp>
      </p:grpSp>
    </p:spTree>
    <p:extLst>
      <p:ext uri="{BB962C8B-B14F-4D97-AF65-F5344CB8AC3E}">
        <p14:creationId xmlns:p14="http://schemas.microsoft.com/office/powerpoint/2010/main" val="30551261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BEBA8EAE-BF5A-486C-A8C5-ECC9F3942E4B}">
                <a14:imgProps xmlns:a14="http://schemas.microsoft.com/office/drawing/2010/main">
                  <a14:imgLayer r:embed="rId5">
                    <a14:imgEffect>
                      <a14:backgroundRemoval t="0" b="99512" l="0" r="99396">
                        <a14:foregroundMark x1="26157" y1="14258" x2="26157" y2="14258"/>
                        <a14:foregroundMark x1="44266" y1="13477" x2="44266" y2="13477"/>
                      </a14:backgroundRemoval>
                    </a14:imgEffect>
                  </a14:imgLayer>
                </a14:imgProps>
              </a:ext>
              <a:ext uri="{28A0092B-C50C-407E-A947-70E740481C1C}">
                <a14:useLocalDpi xmlns:a14="http://schemas.microsoft.com/office/drawing/2010/main" val="0"/>
              </a:ext>
            </a:extLst>
          </a:blip>
          <a:stretch>
            <a:fillRect/>
          </a:stretch>
        </p:blipFill>
        <p:spPr>
          <a:xfrm>
            <a:off x="9172956" y="637676"/>
            <a:ext cx="3019044" cy="6220324"/>
          </a:xfrm>
          <a:prstGeom prst="rect">
            <a:avLst/>
          </a:prstGeom>
        </p:spPr>
      </p:pic>
      <p:sp>
        <p:nvSpPr>
          <p:cNvPr id="6" name="Rounded Rectangle 5"/>
          <p:cNvSpPr/>
          <p:nvPr/>
        </p:nvSpPr>
        <p:spPr>
          <a:xfrm flipH="1">
            <a:off x="25763" y="0"/>
            <a:ext cx="8575907" cy="6771502"/>
          </a:xfrm>
          <a:prstGeom prst="roundRect">
            <a:avLst/>
          </a:prstGeom>
          <a:solidFill>
            <a:srgbClr val="90A5CC"/>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2800" dirty="0">
                <a:solidFill>
                  <a:srgbClr val="22304A"/>
                </a:solidFill>
              </a:rPr>
              <a:t>In dit voorbeeld zou je dus op het pijltje naar </a:t>
            </a:r>
            <a:endParaRPr lang="nl-BE" sz="2800" dirty="0" smtClean="0">
              <a:solidFill>
                <a:srgbClr val="22304A"/>
              </a:solidFill>
            </a:endParaRPr>
          </a:p>
          <a:p>
            <a:pPr algn="ctr"/>
            <a:r>
              <a:rPr lang="nl-BE" sz="2800" dirty="0" smtClean="0">
                <a:solidFill>
                  <a:srgbClr val="22304A"/>
                </a:solidFill>
              </a:rPr>
              <a:t>boven       </a:t>
            </a:r>
            <a:r>
              <a:rPr lang="nl-BE" sz="2800" dirty="0">
                <a:solidFill>
                  <a:srgbClr val="22304A"/>
                </a:solidFill>
              </a:rPr>
              <a:t>moeten drukken. </a:t>
            </a:r>
            <a:endParaRPr lang="nl-BE" sz="2800" dirty="0" smtClean="0">
              <a:solidFill>
                <a:srgbClr val="22304A"/>
              </a:solidFill>
            </a:endParaRPr>
          </a:p>
          <a:p>
            <a:pPr algn="ctr"/>
            <a:r>
              <a:rPr lang="nl-BE" sz="2800" dirty="0" smtClean="0">
                <a:solidFill>
                  <a:srgbClr val="22304A"/>
                </a:solidFill>
              </a:rPr>
              <a:t>De </a:t>
            </a:r>
            <a:r>
              <a:rPr lang="nl-BE" sz="2800" dirty="0">
                <a:solidFill>
                  <a:srgbClr val="22304A"/>
                </a:solidFill>
              </a:rPr>
              <a:t>bolletjes duiden het midden van het scherm aan.</a:t>
            </a:r>
          </a:p>
          <a:p>
            <a:pPr algn="ctr"/>
            <a:r>
              <a:rPr lang="nl-BE" sz="2800" dirty="0">
                <a:solidFill>
                  <a:srgbClr val="22304A"/>
                </a:solidFill>
              </a:rPr>
              <a:t>Om de planeet te vinden is het belangrijk dat je zo </a:t>
            </a:r>
            <a:r>
              <a:rPr lang="nl-BE" sz="2800" b="1" dirty="0">
                <a:solidFill>
                  <a:srgbClr val="22304A"/>
                </a:solidFill>
              </a:rPr>
              <a:t>snel</a:t>
            </a:r>
            <a:r>
              <a:rPr lang="nl-BE" sz="2800" dirty="0">
                <a:solidFill>
                  <a:srgbClr val="22304A"/>
                </a:solidFill>
              </a:rPr>
              <a:t> mogelijk en zo </a:t>
            </a:r>
            <a:r>
              <a:rPr lang="nl-BE" sz="2800" b="1" dirty="0">
                <a:solidFill>
                  <a:srgbClr val="22304A"/>
                </a:solidFill>
              </a:rPr>
              <a:t>juist</a:t>
            </a:r>
            <a:r>
              <a:rPr lang="nl-BE" sz="2800" dirty="0">
                <a:solidFill>
                  <a:srgbClr val="22304A"/>
                </a:solidFill>
              </a:rPr>
              <a:t> mogelijk antwoordt. </a:t>
            </a:r>
          </a:p>
        </p:txBody>
      </p:sp>
      <p:pic>
        <p:nvPicPr>
          <p:cNvPr id="10" name="Picture 9"/>
          <p:cNvPicPr>
            <a:picLocks noChangeAspect="1"/>
          </p:cNvPicPr>
          <p:nvPr/>
        </p:nvPicPr>
        <p:blipFill rotWithShape="1">
          <a:blip r:embed="rId6"/>
          <a:srcRect l="29063" t="16667" r="28937" b="17000"/>
          <a:stretch/>
        </p:blipFill>
        <p:spPr>
          <a:xfrm>
            <a:off x="2343815" y="2674589"/>
            <a:ext cx="4366855" cy="3879483"/>
          </a:xfrm>
          <a:prstGeom prst="rect">
            <a:avLst/>
          </a:prstGeom>
        </p:spPr>
      </p:pic>
      <p:sp>
        <p:nvSpPr>
          <p:cNvPr id="11" name="Ovaal 3">
            <a:extLst>
              <a:ext uri="{FF2B5EF4-FFF2-40B4-BE49-F238E27FC236}">
                <a16:creationId xmlns="" xmlns:a16="http://schemas.microsoft.com/office/drawing/2014/main" id="{78D7ACE0-33F0-F046-8E5F-86CC4A899C38}"/>
              </a:ext>
            </a:extLst>
          </p:cNvPr>
          <p:cNvSpPr/>
          <p:nvPr/>
        </p:nvSpPr>
        <p:spPr>
          <a:xfrm>
            <a:off x="5297215" y="2577443"/>
            <a:ext cx="491319" cy="568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2" name="Picture 2" descr="Afbeeldingsresultaat voor up ke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3075" y="857323"/>
            <a:ext cx="386020" cy="38602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04207" y="3992101"/>
            <a:ext cx="2564524" cy="2659117"/>
            <a:chOff x="7220607" y="4172606"/>
            <a:chExt cx="2564524" cy="2659117"/>
          </a:xfrm>
        </p:grpSpPr>
        <p:pic>
          <p:nvPicPr>
            <p:cNvPr id="14" name="Picture 6" descr="Gerelateerde afbeelding"/>
            <p:cNvPicPr>
              <a:picLocks noChangeAspect="1" noChangeArrowheads="1"/>
            </p:cNvPicPr>
            <p:nvPr/>
          </p:nvPicPr>
          <p:blipFill rotWithShape="1">
            <a:blip r:embed="rId8">
              <a:duotone>
                <a:schemeClr val="accent5">
                  <a:shade val="45000"/>
                  <a:satMod val="135000"/>
                </a:schemeClr>
                <a:prstClr val="white"/>
              </a:duotone>
              <a:extLst>
                <a:ext uri="{BEBA8EAE-BF5A-486C-A8C5-ECC9F3942E4B}">
                  <a14:imgProps xmlns:a14="http://schemas.microsoft.com/office/drawing/2010/main">
                    <a14:imgLayer r:embed="rId9">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b="1" dirty="0" smtClean="0">
                  <a:ln w="3175">
                    <a:solidFill>
                      <a:srgbClr val="5778B3"/>
                    </a:solidFill>
                  </a:ln>
                  <a:solidFill>
                    <a:srgbClr val="5778B3"/>
                  </a:solidFill>
                  <a:latin typeface="Arial Rounded MT Bold" panose="020F0704030504030204" pitchFamily="34" charset="0"/>
                </a:rPr>
                <a:t>SUPERNOVA</a:t>
              </a:r>
              <a:endParaRPr lang="nl-BE" b="1" dirty="0">
                <a:ln w="3175">
                  <a:solidFill>
                    <a:srgbClr val="5778B3"/>
                  </a:solidFill>
                </a:ln>
                <a:solidFill>
                  <a:srgbClr val="5778B3"/>
                </a:solidFill>
                <a:latin typeface="Arial Rounded MT Bold" panose="020F0704030504030204" pitchFamily="34" charset="0"/>
              </a:endParaRPr>
            </a:p>
          </p:txBody>
        </p:sp>
      </p:grpSp>
    </p:spTree>
    <p:extLst>
      <p:ext uri="{BB962C8B-B14F-4D97-AF65-F5344CB8AC3E}">
        <p14:creationId xmlns:p14="http://schemas.microsoft.com/office/powerpoint/2010/main" val="39551473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backgroundRemoval t="9970" b="94562" l="4890" r="98502"/>
                    </a14:imgEffect>
                  </a14:imgLayer>
                </a14:imgProps>
              </a:ext>
            </a:extLst>
          </a:blip>
          <a:stretch>
            <a:fillRect/>
          </a:stretch>
        </p:blipFill>
        <p:spPr>
          <a:xfrm>
            <a:off x="5977605" y="-281269"/>
            <a:ext cx="7102750" cy="5562327"/>
          </a:xfrm>
          <a:prstGeom prst="rect">
            <a:avLst/>
          </a:prstGeom>
        </p:spPr>
      </p:pic>
      <p:sp>
        <p:nvSpPr>
          <p:cNvPr id="7" name="Rounded Rectangle 6"/>
          <p:cNvSpPr/>
          <p:nvPr/>
        </p:nvSpPr>
        <p:spPr>
          <a:xfrm flipH="1">
            <a:off x="25764" y="0"/>
            <a:ext cx="4720405" cy="6771502"/>
          </a:xfrm>
          <a:prstGeom prst="roundRect">
            <a:avLst/>
          </a:prstGeom>
          <a:solidFill>
            <a:srgbClr val="90A5CC"/>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2800" dirty="0">
                <a:solidFill>
                  <a:srgbClr val="22304A"/>
                </a:solidFill>
              </a:rPr>
              <a:t>Vanboven aan je scherm zal je je score zien. Hoe hoger je score, hoe dichter we bij de planeet komen. Hoe sneller je antwoordt, hoe meer extra punten je krijgt.</a:t>
            </a:r>
          </a:p>
        </p:txBody>
      </p:sp>
      <p:pic>
        <p:nvPicPr>
          <p:cNvPr id="12" name="Picture 11"/>
          <p:cNvPicPr>
            <a:picLocks noChangeAspect="1"/>
          </p:cNvPicPr>
          <p:nvPr/>
        </p:nvPicPr>
        <p:blipFill>
          <a:blip r:embed="rId6" cstate="print">
            <a:extLst>
              <a:ext uri="{BEBA8EAE-BF5A-486C-A8C5-ECC9F3942E4B}">
                <a14:imgProps xmlns:a14="http://schemas.microsoft.com/office/drawing/2010/main">
                  <a14:imgLayer r:embed="rId7">
                    <a14:imgEffect>
                      <a14:backgroundRemoval t="0" b="99512" l="0" r="99396">
                        <a14:foregroundMark x1="26157" y1="14258" x2="26157" y2="14258"/>
                        <a14:foregroundMark x1="44266" y1="13477" x2="44266" y2="13477"/>
                      </a14:backgroundRemoval>
                    </a14:imgEffect>
                  </a14:imgLayer>
                </a14:imgProps>
              </a:ext>
              <a:ext uri="{28A0092B-C50C-407E-A947-70E740481C1C}">
                <a14:useLocalDpi xmlns:a14="http://schemas.microsoft.com/office/drawing/2010/main" val="0"/>
              </a:ext>
            </a:extLst>
          </a:blip>
          <a:stretch>
            <a:fillRect/>
          </a:stretch>
        </p:blipFill>
        <p:spPr>
          <a:xfrm>
            <a:off x="5085094" y="474829"/>
            <a:ext cx="3019044" cy="6220324"/>
          </a:xfrm>
          <a:prstGeom prst="rect">
            <a:avLst/>
          </a:prstGeom>
        </p:spPr>
      </p:pic>
      <p:grpSp>
        <p:nvGrpSpPr>
          <p:cNvPr id="16" name="Group 15"/>
          <p:cNvGrpSpPr/>
          <p:nvPr/>
        </p:nvGrpSpPr>
        <p:grpSpPr>
          <a:xfrm>
            <a:off x="911793" y="4036036"/>
            <a:ext cx="2564524" cy="2659117"/>
            <a:chOff x="7220607" y="4172606"/>
            <a:chExt cx="2564524" cy="2659117"/>
          </a:xfrm>
        </p:grpSpPr>
        <p:pic>
          <p:nvPicPr>
            <p:cNvPr id="17" name="Picture 6" descr="Gerelateerde afbeelding"/>
            <p:cNvPicPr>
              <a:picLocks noChangeAspect="1" noChangeArrowheads="1"/>
            </p:cNvPicPr>
            <p:nvPr/>
          </p:nvPicPr>
          <p:blipFill rotWithShape="1">
            <a:blip r:embed="rId8">
              <a:duotone>
                <a:schemeClr val="accent5">
                  <a:shade val="45000"/>
                  <a:satMod val="135000"/>
                </a:schemeClr>
                <a:prstClr val="white"/>
              </a:duotone>
              <a:extLst>
                <a:ext uri="{BEBA8EAE-BF5A-486C-A8C5-ECC9F3942E4B}">
                  <a14:imgProps xmlns:a14="http://schemas.microsoft.com/office/drawing/2010/main">
                    <a14:imgLayer r:embed="rId9">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b="1" dirty="0" smtClean="0">
                  <a:ln w="3175">
                    <a:solidFill>
                      <a:srgbClr val="5778B3"/>
                    </a:solidFill>
                  </a:ln>
                  <a:solidFill>
                    <a:srgbClr val="5778B3"/>
                  </a:solidFill>
                  <a:latin typeface="Arial Rounded MT Bold" panose="020F0704030504030204" pitchFamily="34" charset="0"/>
                </a:rPr>
                <a:t>SUPERNOVA</a:t>
              </a:r>
              <a:endParaRPr lang="nl-BE" b="1" dirty="0">
                <a:ln w="3175">
                  <a:solidFill>
                    <a:srgbClr val="5778B3"/>
                  </a:solidFill>
                </a:ln>
                <a:solidFill>
                  <a:srgbClr val="5778B3"/>
                </a:solidFill>
                <a:latin typeface="Arial Rounded MT Bold" panose="020F0704030504030204" pitchFamily="34" charset="0"/>
              </a:endParaRPr>
            </a:p>
          </p:txBody>
        </p:sp>
      </p:grpSp>
    </p:spTree>
    <p:extLst>
      <p:ext uri="{BB962C8B-B14F-4D97-AF65-F5344CB8AC3E}">
        <p14:creationId xmlns:p14="http://schemas.microsoft.com/office/powerpoint/2010/main" val="9747634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BEBA8EAE-BF5A-486C-A8C5-ECC9F3942E4B}">
                <a14:imgProps xmlns:a14="http://schemas.microsoft.com/office/drawing/2010/main">
                  <a14:imgLayer r:embed="rId5">
                    <a14:imgEffect>
                      <a14:backgroundRemoval t="0" b="99512" l="0" r="99396">
                        <a14:foregroundMark x1="26157" y1="14258" x2="26157" y2="14258"/>
                        <a14:foregroundMark x1="44266" y1="13477" x2="44266" y2="13477"/>
                      </a14:backgroundRemoval>
                    </a14:imgEffect>
                  </a14:imgLayer>
                </a14:imgProps>
              </a:ext>
              <a:ext uri="{28A0092B-C50C-407E-A947-70E740481C1C}">
                <a14:useLocalDpi xmlns:a14="http://schemas.microsoft.com/office/drawing/2010/main" val="0"/>
              </a:ext>
            </a:extLst>
          </a:blip>
          <a:stretch>
            <a:fillRect/>
          </a:stretch>
        </p:blipFill>
        <p:spPr>
          <a:xfrm>
            <a:off x="9172956" y="637676"/>
            <a:ext cx="3019044" cy="6220324"/>
          </a:xfrm>
          <a:prstGeom prst="rect">
            <a:avLst/>
          </a:prstGeom>
        </p:spPr>
      </p:pic>
      <p:sp>
        <p:nvSpPr>
          <p:cNvPr id="6" name="Rounded Rectangle 5"/>
          <p:cNvSpPr/>
          <p:nvPr/>
        </p:nvSpPr>
        <p:spPr>
          <a:xfrm flipH="1">
            <a:off x="0" y="-11420"/>
            <a:ext cx="8575907" cy="6771502"/>
          </a:xfrm>
          <a:prstGeom prst="roundRect">
            <a:avLst/>
          </a:prstGeom>
          <a:solidFill>
            <a:srgbClr val="90A5CC"/>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2800" dirty="0" smtClean="0">
                <a:solidFill>
                  <a:srgbClr val="22304A"/>
                </a:solidFill>
              </a:rPr>
              <a:t>Ik heb net gehoord dat onderzoeksteam GALAXY ook heeft ontdekt hoe ze de nieuwe planeet kunnen vinden. Je zal het dus opnemen tegen Rob de astronaut! </a:t>
            </a:r>
          </a:p>
          <a:p>
            <a:pPr algn="ctr"/>
            <a:endParaRPr lang="nl-BE" sz="2800" dirty="0">
              <a:solidFill>
                <a:srgbClr val="22304A"/>
              </a:solidFill>
            </a:endParaRPr>
          </a:p>
          <a:p>
            <a:pPr algn="ctr"/>
            <a:r>
              <a:rPr lang="nl-BE" sz="2800" dirty="0">
                <a:solidFill>
                  <a:srgbClr val="22304A"/>
                </a:solidFill>
              </a:rPr>
              <a:t>Voor we echt vertrekken, mag je een aantal keer oefenen. Zodat je zeker snapt wat de bedoeling is.</a:t>
            </a:r>
          </a:p>
          <a:p>
            <a:pPr algn="ctr"/>
            <a:endParaRPr lang="nl-BE" sz="2800" dirty="0">
              <a:solidFill>
                <a:srgbClr val="22304A"/>
              </a:solidFill>
            </a:endParaRPr>
          </a:p>
          <a:p>
            <a:pPr algn="ctr"/>
            <a:r>
              <a:rPr lang="nl-BE" sz="2800" dirty="0">
                <a:solidFill>
                  <a:srgbClr val="22304A"/>
                </a:solidFill>
              </a:rPr>
              <a:t>Druk op de spatiebalk als je er klaar voor bent. Veel succes!</a:t>
            </a:r>
          </a:p>
        </p:txBody>
      </p:sp>
      <p:sp>
        <p:nvSpPr>
          <p:cNvPr id="4" name="Rectangle 3"/>
          <p:cNvSpPr/>
          <p:nvPr/>
        </p:nvSpPr>
        <p:spPr>
          <a:xfrm>
            <a:off x="2615988" y="4671183"/>
            <a:ext cx="5195923" cy="1955156"/>
          </a:xfrm>
          <a:prstGeom prst="rect">
            <a:avLst/>
          </a:prstGeom>
          <a:solidFill>
            <a:schemeClr val="tx1"/>
          </a:solidFill>
          <a:ln w="57150">
            <a:solidFill>
              <a:srgbClr val="2230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 name="Picture 2" descr="Afbeeldingsresultaat voor spaceship"/>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14242"/>
          <a:stretch/>
        </p:blipFill>
        <p:spPr bwMode="auto">
          <a:xfrm rot="20007206">
            <a:off x="2634574" y="4362109"/>
            <a:ext cx="2318134" cy="198797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51465" y="4102577"/>
            <a:ext cx="2564524" cy="2659117"/>
            <a:chOff x="7220607" y="4172606"/>
            <a:chExt cx="2564524" cy="2659117"/>
          </a:xfrm>
        </p:grpSpPr>
        <p:pic>
          <p:nvPicPr>
            <p:cNvPr id="12" name="Picture 6" descr="Gerelateerde afbeelding"/>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b="1" dirty="0" smtClean="0">
                  <a:ln w="3175">
                    <a:solidFill>
                      <a:srgbClr val="5778B3"/>
                    </a:solidFill>
                  </a:ln>
                  <a:solidFill>
                    <a:srgbClr val="5778B3"/>
                  </a:solidFill>
                  <a:latin typeface="Arial Rounded MT Bold" panose="020F0704030504030204" pitchFamily="34" charset="0"/>
                </a:rPr>
                <a:t>SUPERNOVA</a:t>
              </a:r>
              <a:endParaRPr lang="nl-BE" b="1" dirty="0">
                <a:ln w="3175">
                  <a:solidFill>
                    <a:srgbClr val="5778B3"/>
                  </a:solidFill>
                </a:ln>
                <a:solidFill>
                  <a:srgbClr val="5778B3"/>
                </a:solidFill>
                <a:latin typeface="Arial Rounded MT Bold" panose="020F0704030504030204" pitchFamily="34" charset="0"/>
              </a:endParaRPr>
            </a:p>
          </p:txBody>
        </p:sp>
      </p:grpSp>
      <p:grpSp>
        <p:nvGrpSpPr>
          <p:cNvPr id="18" name="Group 17"/>
          <p:cNvGrpSpPr/>
          <p:nvPr/>
        </p:nvGrpSpPr>
        <p:grpSpPr>
          <a:xfrm>
            <a:off x="6257114" y="4657935"/>
            <a:ext cx="1681122" cy="1981651"/>
            <a:chOff x="1669143" y="1393371"/>
            <a:chExt cx="2336800" cy="2467429"/>
          </a:xfrm>
        </p:grpSpPr>
        <p:pic>
          <p:nvPicPr>
            <p:cNvPr id="14"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16" name="TextBox 15"/>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17" name="Rectangle 16"/>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5547" y="4861836"/>
            <a:ext cx="1621970" cy="1722698"/>
          </a:xfrm>
          <a:prstGeom prst="rect">
            <a:avLst/>
          </a:prstGeom>
        </p:spPr>
      </p:pic>
    </p:spTree>
    <p:extLst>
      <p:ext uri="{BB962C8B-B14F-4D97-AF65-F5344CB8AC3E}">
        <p14:creationId xmlns:p14="http://schemas.microsoft.com/office/powerpoint/2010/main" val="352559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TotalTime>
  <Words>1554</Words>
  <Application>Microsoft Office PowerPoint</Application>
  <PresentationFormat>Widescreen</PresentationFormat>
  <Paragraphs>160</Paragraphs>
  <Slides>26</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Arial Rounded MT Bold</vt:lpstr>
      <vt:lpstr>Calibri</vt:lpstr>
      <vt:lpstr>Calibri Light</vt:lpstr>
      <vt:lpstr>Krungthep</vt:lpstr>
      <vt:lpstr>Phosphate Solid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KU Leuven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Lisa Lemmens</dc:creator>
  <cp:lastModifiedBy>user</cp:lastModifiedBy>
  <cp:revision>43</cp:revision>
  <dcterms:created xsi:type="dcterms:W3CDTF">2018-03-28T14:59:01Z</dcterms:created>
  <dcterms:modified xsi:type="dcterms:W3CDTF">2018-07-30T08:31:37Z</dcterms:modified>
</cp:coreProperties>
</file>